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0" y="-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5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9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3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81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1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7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3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1608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08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443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1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2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6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8E3A-EDF9-4167-8BA2-CEABA5783A8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7460881-1628-4780-8514-210658F9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4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procurement@ufl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4CE6-C1AE-4857-B7FC-4A1F5F25D6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Change Orders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0CA44-9FFB-4341-B0F5-0671AB602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Procurement Educational Monthly Drop In March 18, 2022</a:t>
            </a:r>
          </a:p>
        </p:txBody>
      </p:sp>
    </p:spTree>
    <p:extLst>
      <p:ext uri="{BB962C8B-B14F-4D97-AF65-F5344CB8AC3E}">
        <p14:creationId xmlns:p14="http://schemas.microsoft.com/office/powerpoint/2010/main" val="84680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996A-C070-48EC-80D1-4DD92154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do the following: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3ABFC-2A15-4B83-A701-8552380FF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US" b="1" dirty="0">
                <a:solidFill>
                  <a:srgbClr val="0000CD"/>
                </a:solidFill>
                <a:latin typeface="Calibri" panose="020F0502020204030204" pitchFamily="34" charset="0"/>
              </a:rPr>
              <a:t>Res</a:t>
            </a:r>
            <a:r>
              <a:rPr lang="en-US" sz="1800" b="1" i="0" dirty="0">
                <a:solidFill>
                  <a:srgbClr val="0000CD"/>
                </a:solidFill>
                <a:effectLst/>
                <a:latin typeface="Calibri" panose="020F0502020204030204" pitchFamily="34" charset="0"/>
              </a:rPr>
              <a:t>end to the Supplier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just click External Communication on the top right and change Resend to Supplier to TRUE then click SAVE. </a:t>
            </a:r>
          </a:p>
          <a:p>
            <a:pPr algn="l" rtl="0" fontAlgn="base">
              <a:buFont typeface="+mj-lt"/>
              <a:buAutoNum type="arabicPeriod"/>
            </a:pPr>
            <a:r>
              <a:rPr lang="en-US" sz="1800" b="1" i="0" dirty="0">
                <a:solidFill>
                  <a:srgbClr val="FF8C00"/>
                </a:solidFill>
                <a:effectLst/>
                <a:latin typeface="Calibri" panose="020F0502020204030204" pitchFamily="34" charset="0"/>
              </a:rPr>
              <a:t>Increase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Scroll down and click on Product Description and add the 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new total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after increase. </a:t>
            </a:r>
          </a:p>
          <a:p>
            <a:pPr algn="l" rtl="0" fontAlgn="base">
              <a:buFont typeface="+mj-lt"/>
              <a:buAutoNum type="arabicPeriod"/>
            </a:pPr>
            <a:r>
              <a:rPr lang="en-US" sz="1800" b="1" i="0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Decrease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- Scroll down and click on Product Description and add the 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new total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after decrease. Do not decrease to 0 to release funds. </a:t>
            </a:r>
          </a:p>
          <a:p>
            <a:pPr algn="l" rtl="0" fontAlgn="base">
              <a:buFont typeface="+mj-lt"/>
              <a:buAutoNum type="arabicPeriod"/>
            </a:pPr>
            <a:r>
              <a:rPr lang="en-US" sz="1800" b="1" i="0" dirty="0">
                <a:solidFill>
                  <a:srgbClr val="FF8C00"/>
                </a:solidFill>
                <a:effectLst/>
                <a:latin typeface="Calibri" panose="020F0502020204030204" pitchFamily="34" charset="0"/>
              </a:rPr>
              <a:t>Change </a:t>
            </a:r>
            <a:r>
              <a:rPr lang="en-US" sz="1800" b="1" i="0" dirty="0" err="1">
                <a:solidFill>
                  <a:srgbClr val="FF8C00"/>
                </a:solidFill>
                <a:effectLst/>
                <a:latin typeface="Calibri" panose="020F0502020204030204" pitchFamily="34" charset="0"/>
              </a:rPr>
              <a:t>ChartFields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only possible on a line that is NOT  vouchered – </a:t>
            </a:r>
          </a:p>
          <a:p>
            <a:pPr algn="l" rtl="0" fontAlgn="base">
              <a:buFont typeface="+mj-lt"/>
              <a:buAutoNum type="arabicPeriod"/>
            </a:pPr>
            <a:r>
              <a:rPr lang="en-US" sz="1800" b="1" i="0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Cancel a Line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- Scroll down to the line, check the checkbox, then scroll halfway up to Document Actions. Click to find Cancel Selected Lines. </a:t>
            </a:r>
          </a:p>
          <a:p>
            <a:pPr algn="l" rtl="0" fontAlgn="base">
              <a:buFont typeface="+mj-lt"/>
              <a:buAutoNum type="arabicPeriod"/>
            </a:pPr>
            <a:r>
              <a:rPr lang="en-US" sz="1800" b="1" i="0" dirty="0">
                <a:solidFill>
                  <a:srgbClr val="FF8C00"/>
                </a:solidFill>
                <a:effectLst/>
                <a:latin typeface="Calibri" panose="020F0502020204030204" pitchFamily="34" charset="0"/>
              </a:rPr>
              <a:t>Add a Line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 Vendors except Punchout Vendors - click the Add a Non Catalog Line halfway down the page.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3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8B6D-B620-4C9F-BD50-0AD028065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cannot do the following: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432F8-8B20-45E3-A876-5613D4717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/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Items that cannot be done on a Change Order are: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Change PO Business Unit (For example: 2103 to 2908)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Change Ship To or Bill To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Close a PO (Use the dropdown within a PO and click Close. It will budget check overnight and release funds.) </a:t>
            </a:r>
          </a:p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see if it updated the PO, after the Change Order completes workflow, click the 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History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tab on the PO and look for 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merged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changes.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  <a:t> </a:t>
            </a:r>
            <a:br>
              <a:rPr lang="en-US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5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FBA3A91-5880-45E3-A1E1-B042E24EB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823362"/>
              </p:ext>
            </p:extLst>
          </p:nvPr>
        </p:nvGraphicFramePr>
        <p:xfrm>
          <a:off x="2644396" y="833120"/>
          <a:ext cx="81280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685873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32321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want to: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toolkit: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05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Increase my 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Increasing or Decreasing a 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8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Release an encumbrance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Closing a Purchase Order to Release Encumbrances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4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Change </a:t>
                      </a:r>
                      <a:r>
                        <a:rPr lang="en-US" dirty="0" err="1"/>
                        <a:t>ChartFields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Changing </a:t>
                      </a:r>
                      <a:r>
                        <a:rPr lang="en-US" dirty="0" err="1"/>
                        <a:t>ChartFields</a:t>
                      </a:r>
                      <a:r>
                        <a:rPr lang="en-US" dirty="0"/>
                        <a:t> on a 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3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a new additional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Cancelling or Adding a Line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0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Change </a:t>
                      </a:r>
                      <a:r>
                        <a:rPr lang="en-US" dirty="0" err="1"/>
                        <a:t>ChartFields</a:t>
                      </a:r>
                      <a:r>
                        <a:rPr lang="en-US" dirty="0"/>
                        <a:t> on a partially invoiced 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Changing </a:t>
                      </a:r>
                      <a:r>
                        <a:rPr lang="en-US" dirty="0" err="1"/>
                        <a:t>ChartFields</a:t>
                      </a:r>
                      <a:r>
                        <a:rPr lang="en-US" dirty="0"/>
                        <a:t> on a 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9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Open a 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2"/>
                        </a:rPr>
                        <a:t>procurement@ufl.edu</a:t>
                      </a:r>
                      <a:r>
                        <a:rPr lang="en-US" dirty="0"/>
                        <a:t> or myufmarketplace@ufl.edu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6426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7FB1A01-280C-424C-B930-9C8E5C6E5C11}"/>
              </a:ext>
            </a:extLst>
          </p:cNvPr>
          <p:cNvSpPr txBox="1"/>
          <p:nvPr/>
        </p:nvSpPr>
        <p:spPr>
          <a:xfrm>
            <a:off x="2644396" y="4922520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Budget Checking for POs runs 8 to 5 every 15 minutes</a:t>
            </a:r>
          </a:p>
          <a:p>
            <a:r>
              <a:rPr lang="en-US" dirty="0"/>
              <a:t>Closed POs budget check every night</a:t>
            </a:r>
          </a:p>
          <a:p>
            <a:r>
              <a:rPr lang="en-US" dirty="0"/>
              <a:t>Vouchers budget check at 10 and 2 every day</a:t>
            </a:r>
          </a:p>
        </p:txBody>
      </p:sp>
    </p:spTree>
    <p:extLst>
      <p:ext uri="{BB962C8B-B14F-4D97-AF65-F5344CB8AC3E}">
        <p14:creationId xmlns:p14="http://schemas.microsoft.com/office/powerpoint/2010/main" val="33626693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</TotalTime>
  <Words>330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Century Gothic</vt:lpstr>
      <vt:lpstr>Segoe UI</vt:lpstr>
      <vt:lpstr>Wingdings 3</vt:lpstr>
      <vt:lpstr>WordVisiCarriageReturn_MSFontService</vt:lpstr>
      <vt:lpstr>Wisp</vt:lpstr>
      <vt:lpstr>Change Orders</vt:lpstr>
      <vt:lpstr>You CAN do the following:</vt:lpstr>
      <vt:lpstr>You cannot do the following: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Orders</dc:title>
  <dc:creator>Preisler, Marianne W</dc:creator>
  <cp:lastModifiedBy>Preisler, Marianne W</cp:lastModifiedBy>
  <cp:revision>5</cp:revision>
  <dcterms:created xsi:type="dcterms:W3CDTF">2022-03-17T20:44:08Z</dcterms:created>
  <dcterms:modified xsi:type="dcterms:W3CDTF">2022-03-18T15:50:20Z</dcterms:modified>
</cp:coreProperties>
</file>