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7"/>
  </p:notesMasterIdLst>
  <p:sldIdLst>
    <p:sldId id="287" r:id="rId2"/>
    <p:sldId id="290" r:id="rId3"/>
    <p:sldId id="288" r:id="rId4"/>
    <p:sldId id="289" r:id="rId5"/>
    <p:sldId id="29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ABEBEC-024C-458C-87C2-72E3E444B837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0822CE-C8F5-4E83-A61B-6FE73FB2E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45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61E1D27-A268-492B-9F15-8F963A1787E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034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3AFD8-F567-40A0-80D9-E8E2B76D22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EAF6DD-99CD-45CE-9BC9-E5F11A1678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3FADC-7331-41EF-9698-CEC71A049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3671F7-A625-4F90-A1DC-5AC08D17B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2B523-A035-40E9-97D0-7501B40D0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28D257-6E5A-45E9-9E20-F5684BF3B23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989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6D750-0FC8-4389-8D94-5DA0B5DEC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57185F-EDAA-43FC-95E5-9708E5644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BABF8-6573-44EE-B937-0266FBF33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965F4-10E5-481D-BD37-51D6C6D35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F34CC2-FF77-4251-8CDA-7C04D5021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9EB8C3-89BF-4216-B41B-4521DE93DAE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037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857C99-5D26-44E4-8926-69806EED12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E61E2E-E0B2-40F1-AB56-73D402ACD2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DA7CB-C0F8-4E37-B290-DB0CA623D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17D3C-E571-460F-ADE9-726D1B346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F9113-9C47-4D99-B191-7AB301AEC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409363-467B-459D-BF43-94176E6333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075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7DE4B-E61B-49EE-BD0D-02A60DB9A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7E649-CAE6-4376-9BED-8C4088922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B45E9F-3D2A-4558-99CF-7885EC0D9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4E725-985C-4FC8-BEAA-5A162595D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BAF2C-D2B0-4127-B7F1-0B94A1348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BAD63-7102-4720-A9D5-68E40C06FEC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049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0FAE1-032E-4C84-8CBA-915443D9A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3EDD3A-876A-4D88-A86F-404C98AEB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028ED-84DD-4C84-91A7-0050D5481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7548D-87BA-46A5-9B2E-8CA3CBDEB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2E107-2E1E-42C4-86DB-877444D78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397B3E-0957-4E25-8085-6C98F9E532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75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9F51D-7020-47E9-82D0-806A5ACC7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42C4D-0B32-427F-9CF9-E895B15F1A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86A4AD-9958-4203-A66D-3342AE1AE2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521A79-6E22-48EB-B581-A2769B15B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8E535-954A-4140-B0DA-556B79599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95C1FB-41B1-4071-85CC-1DE454157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A83418-33DE-420A-A493-A50E2C78E01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991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BA026-F70D-4E55-BD14-D5531EFED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B1158D-682B-4D2B-AA00-6EF58BCFE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7B86F-A29F-4752-8F8E-92B77863C2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ED2FDF-9DFB-4FFF-AB78-39CE2AB14D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2A615B-B18A-4CB6-A577-1BC18A64B3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AD6FB8-0078-47AA-AF17-FC9FF8928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DD97DD-0DD0-4AF1-9FFB-84CF2D74B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6FCC61-68A1-4931-B67D-37B34660D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FE36E9-31F4-40C8-B014-1EEAF518FFC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161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49484-62ED-4E34-B285-8A1047DC5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8394A5-1206-4D3C-967D-EEEDAA8F3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1A9507-D343-463C-A21B-C37C54A91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059CF0-D496-4C42-A4D3-0FBB6C433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5223DC-6D92-4A6F-812E-CC9B4181F5C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061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19039E-DE61-473C-8C53-6B417ACF7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D94A49-DBFA-4955-BDE3-D9D7F34F3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044CD9-CAF6-4E3C-B906-46CD707B8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AB99B-1CF8-4FC9-AD16-B8DB125179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644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5DC6E-480D-44E1-AC70-0808A1BF5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3F256-7468-440E-AE78-02187F314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D48DB6-1BAD-44D1-99C5-5B38391919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3A9FA9-5E91-4903-A45E-085DD4533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75C230-63D7-42C0-9E56-20DE1B1FD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1A432F-832F-4065-BA7D-9A30F82CF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D53740-338B-43B5-AF28-33323A23EE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707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FCC8F-8E8C-4AC5-8B05-06E3E2C0B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771077-2AD2-4FAB-B31B-2F9D03C76A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F2F31D-E46D-48BE-8E8C-37EA92B45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830905-F9E6-4E5A-85D6-85CADF585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463E64-F3B2-4D30-A107-2D2CBCEBB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3198AC-8E77-4C65-B906-B4F28EE1C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D95863-B728-4D16-AC4D-5E50C33EE2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756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9F901A-6938-4F83-BD73-E08E49BF0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5585C6-CCE0-4E62-9115-B38EDA058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CEAB5-9644-4A00-82D5-822BE45D0C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1049E-83C4-4975-B932-04F73156B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0A4D7-F8E3-4025-9925-33C475A721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00FA8C4-547B-4B03-9809-38C4F326087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53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241" name="Group 7"/>
          <p:cNvGrpSpPr>
            <a:grpSpLocks noChangeAspect="1"/>
          </p:cNvGrpSpPr>
          <p:nvPr/>
        </p:nvGrpSpPr>
        <p:grpSpPr bwMode="auto">
          <a:xfrm>
            <a:off x="2819400" y="0"/>
            <a:ext cx="6669088" cy="6705600"/>
            <a:chOff x="4368" y="96"/>
            <a:chExt cx="907" cy="912"/>
          </a:xfrm>
        </p:grpSpPr>
        <p:sp>
          <p:nvSpPr>
            <p:cNvPr id="138245" name="AutoShape 6"/>
            <p:cNvSpPr>
              <a:spLocks noChangeAspect="1" noChangeArrowheads="1" noTextEdit="1"/>
            </p:cNvSpPr>
            <p:nvPr/>
          </p:nvSpPr>
          <p:spPr bwMode="auto">
            <a:xfrm>
              <a:off x="4368" y="96"/>
              <a:ext cx="907" cy="9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Bell MT" pitchFamily="18" charset="0"/>
              </a:endParaRPr>
            </a:p>
          </p:txBody>
        </p:sp>
        <p:sp>
          <p:nvSpPr>
            <p:cNvPr id="138246" name="Freeform 8"/>
            <p:cNvSpPr>
              <a:spLocks/>
            </p:cNvSpPr>
            <p:nvPr/>
          </p:nvSpPr>
          <p:spPr bwMode="auto">
            <a:xfrm>
              <a:off x="4692" y="106"/>
              <a:ext cx="105" cy="75"/>
            </a:xfrm>
            <a:custGeom>
              <a:avLst/>
              <a:gdLst>
                <a:gd name="T0" fmla="*/ 0 w 314"/>
                <a:gd name="T1" fmla="*/ 0 h 225"/>
                <a:gd name="T2" fmla="*/ 0 w 314"/>
                <a:gd name="T3" fmla="*/ 0 h 225"/>
                <a:gd name="T4" fmla="*/ 0 w 314"/>
                <a:gd name="T5" fmla="*/ 0 h 225"/>
                <a:gd name="T6" fmla="*/ 0 w 314"/>
                <a:gd name="T7" fmla="*/ 0 h 225"/>
                <a:gd name="T8" fmla="*/ 0 w 314"/>
                <a:gd name="T9" fmla="*/ 0 h 225"/>
                <a:gd name="T10" fmla="*/ 0 w 314"/>
                <a:gd name="T11" fmla="*/ 0 h 225"/>
                <a:gd name="T12" fmla="*/ 0 w 314"/>
                <a:gd name="T13" fmla="*/ 0 h 225"/>
                <a:gd name="T14" fmla="*/ 0 w 314"/>
                <a:gd name="T15" fmla="*/ 0 h 225"/>
                <a:gd name="T16" fmla="*/ 0 w 314"/>
                <a:gd name="T17" fmla="*/ 0 h 225"/>
                <a:gd name="T18" fmla="*/ 0 w 314"/>
                <a:gd name="T19" fmla="*/ 0 h 225"/>
                <a:gd name="T20" fmla="*/ 0 w 314"/>
                <a:gd name="T21" fmla="*/ 0 h 225"/>
                <a:gd name="T22" fmla="*/ 0 w 314"/>
                <a:gd name="T23" fmla="*/ 0 h 225"/>
                <a:gd name="T24" fmla="*/ 0 w 314"/>
                <a:gd name="T25" fmla="*/ 0 h 225"/>
                <a:gd name="T26" fmla="*/ 0 w 314"/>
                <a:gd name="T27" fmla="*/ 0 h 225"/>
                <a:gd name="T28" fmla="*/ 0 w 314"/>
                <a:gd name="T29" fmla="*/ 0 h 225"/>
                <a:gd name="T30" fmla="*/ 0 w 314"/>
                <a:gd name="T31" fmla="*/ 0 h 225"/>
                <a:gd name="T32" fmla="*/ 0 w 314"/>
                <a:gd name="T33" fmla="*/ 0 h 225"/>
                <a:gd name="T34" fmla="*/ 0 w 314"/>
                <a:gd name="T35" fmla="*/ 0 h 225"/>
                <a:gd name="T36" fmla="*/ 0 w 314"/>
                <a:gd name="T37" fmla="*/ 0 h 22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14"/>
                <a:gd name="T58" fmla="*/ 0 h 225"/>
                <a:gd name="T59" fmla="*/ 314 w 314"/>
                <a:gd name="T60" fmla="*/ 225 h 22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14" h="225">
                  <a:moveTo>
                    <a:pt x="314" y="218"/>
                  </a:moveTo>
                  <a:lnTo>
                    <a:pt x="103" y="0"/>
                  </a:lnTo>
                  <a:lnTo>
                    <a:pt x="90" y="3"/>
                  </a:lnTo>
                  <a:lnTo>
                    <a:pt x="76" y="5"/>
                  </a:lnTo>
                  <a:lnTo>
                    <a:pt x="63" y="8"/>
                  </a:lnTo>
                  <a:lnTo>
                    <a:pt x="51" y="11"/>
                  </a:lnTo>
                  <a:lnTo>
                    <a:pt x="38" y="15"/>
                  </a:lnTo>
                  <a:lnTo>
                    <a:pt x="25" y="18"/>
                  </a:lnTo>
                  <a:lnTo>
                    <a:pt x="13" y="22"/>
                  </a:lnTo>
                  <a:lnTo>
                    <a:pt x="0" y="26"/>
                  </a:lnTo>
                  <a:lnTo>
                    <a:pt x="240" y="225"/>
                  </a:lnTo>
                  <a:lnTo>
                    <a:pt x="250" y="224"/>
                  </a:lnTo>
                  <a:lnTo>
                    <a:pt x="258" y="224"/>
                  </a:lnTo>
                  <a:lnTo>
                    <a:pt x="268" y="223"/>
                  </a:lnTo>
                  <a:lnTo>
                    <a:pt x="278" y="221"/>
                  </a:lnTo>
                  <a:lnTo>
                    <a:pt x="286" y="220"/>
                  </a:lnTo>
                  <a:lnTo>
                    <a:pt x="296" y="220"/>
                  </a:lnTo>
                  <a:lnTo>
                    <a:pt x="304" y="218"/>
                  </a:lnTo>
                  <a:lnTo>
                    <a:pt x="314" y="218"/>
                  </a:lnTo>
                  <a:close/>
                </a:path>
              </a:pathLst>
            </a:custGeom>
            <a:solidFill>
              <a:srgbClr val="840000">
                <a:alpha val="5098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Bell MT" pitchFamily="18" charset="0"/>
              </a:endParaRPr>
            </a:p>
          </p:txBody>
        </p:sp>
        <p:sp>
          <p:nvSpPr>
            <p:cNvPr id="138247" name="Freeform 9"/>
            <p:cNvSpPr>
              <a:spLocks/>
            </p:cNvSpPr>
            <p:nvPr/>
          </p:nvSpPr>
          <p:spPr bwMode="auto">
            <a:xfrm>
              <a:off x="4368" y="96"/>
              <a:ext cx="907" cy="912"/>
            </a:xfrm>
            <a:custGeom>
              <a:avLst/>
              <a:gdLst>
                <a:gd name="T0" fmla="*/ 0 w 2721"/>
                <a:gd name="T1" fmla="*/ 0 h 2736"/>
                <a:gd name="T2" fmla="*/ 0 w 2721"/>
                <a:gd name="T3" fmla="*/ 0 h 2736"/>
                <a:gd name="T4" fmla="*/ 0 w 2721"/>
                <a:gd name="T5" fmla="*/ 0 h 2736"/>
                <a:gd name="T6" fmla="*/ 0 w 2721"/>
                <a:gd name="T7" fmla="*/ 0 h 2736"/>
                <a:gd name="T8" fmla="*/ 0 w 2721"/>
                <a:gd name="T9" fmla="*/ 0 h 2736"/>
                <a:gd name="T10" fmla="*/ 0 w 2721"/>
                <a:gd name="T11" fmla="*/ 0 h 2736"/>
                <a:gd name="T12" fmla="*/ 0 w 2721"/>
                <a:gd name="T13" fmla="*/ 0 h 2736"/>
                <a:gd name="T14" fmla="*/ 0 w 2721"/>
                <a:gd name="T15" fmla="*/ 0 h 2736"/>
                <a:gd name="T16" fmla="*/ 0 w 2721"/>
                <a:gd name="T17" fmla="*/ 0 h 2736"/>
                <a:gd name="T18" fmla="*/ 0 w 2721"/>
                <a:gd name="T19" fmla="*/ 0 h 2736"/>
                <a:gd name="T20" fmla="*/ 0 w 2721"/>
                <a:gd name="T21" fmla="*/ 0 h 2736"/>
                <a:gd name="T22" fmla="*/ 0 w 2721"/>
                <a:gd name="T23" fmla="*/ 0 h 2736"/>
                <a:gd name="T24" fmla="*/ 0 w 2721"/>
                <a:gd name="T25" fmla="*/ 0 h 2736"/>
                <a:gd name="T26" fmla="*/ 0 w 2721"/>
                <a:gd name="T27" fmla="*/ 0 h 2736"/>
                <a:gd name="T28" fmla="*/ 0 w 2721"/>
                <a:gd name="T29" fmla="*/ 0 h 2736"/>
                <a:gd name="T30" fmla="*/ 0 w 2721"/>
                <a:gd name="T31" fmla="*/ 0 h 2736"/>
                <a:gd name="T32" fmla="*/ 0 w 2721"/>
                <a:gd name="T33" fmla="*/ 0 h 2736"/>
                <a:gd name="T34" fmla="*/ 0 w 2721"/>
                <a:gd name="T35" fmla="*/ 0 h 2736"/>
                <a:gd name="T36" fmla="*/ 0 w 2721"/>
                <a:gd name="T37" fmla="*/ 0 h 2736"/>
                <a:gd name="T38" fmla="*/ 0 w 2721"/>
                <a:gd name="T39" fmla="*/ 0 h 2736"/>
                <a:gd name="T40" fmla="*/ 0 w 2721"/>
                <a:gd name="T41" fmla="*/ 0 h 2736"/>
                <a:gd name="T42" fmla="*/ 0 w 2721"/>
                <a:gd name="T43" fmla="*/ 0 h 2736"/>
                <a:gd name="T44" fmla="*/ 0 w 2721"/>
                <a:gd name="T45" fmla="*/ 0 h 2736"/>
                <a:gd name="T46" fmla="*/ 0 w 2721"/>
                <a:gd name="T47" fmla="*/ 0 h 2736"/>
                <a:gd name="T48" fmla="*/ 0 w 2721"/>
                <a:gd name="T49" fmla="*/ 0 h 2736"/>
                <a:gd name="T50" fmla="*/ 0 w 2721"/>
                <a:gd name="T51" fmla="*/ 0 h 2736"/>
                <a:gd name="T52" fmla="*/ 0 w 2721"/>
                <a:gd name="T53" fmla="*/ 0 h 2736"/>
                <a:gd name="T54" fmla="*/ 0 w 2721"/>
                <a:gd name="T55" fmla="*/ 0 h 2736"/>
                <a:gd name="T56" fmla="*/ 0 w 2721"/>
                <a:gd name="T57" fmla="*/ 0 h 2736"/>
                <a:gd name="T58" fmla="*/ 0 w 2721"/>
                <a:gd name="T59" fmla="*/ 0 h 2736"/>
                <a:gd name="T60" fmla="*/ 0 w 2721"/>
                <a:gd name="T61" fmla="*/ 0 h 2736"/>
                <a:gd name="T62" fmla="*/ 0 w 2721"/>
                <a:gd name="T63" fmla="*/ 0 h 2736"/>
                <a:gd name="T64" fmla="*/ 0 w 2721"/>
                <a:gd name="T65" fmla="*/ 0 h 2736"/>
                <a:gd name="T66" fmla="*/ 0 w 2721"/>
                <a:gd name="T67" fmla="*/ 0 h 2736"/>
                <a:gd name="T68" fmla="*/ 0 w 2721"/>
                <a:gd name="T69" fmla="*/ 0 h 2736"/>
                <a:gd name="T70" fmla="*/ 0 w 2721"/>
                <a:gd name="T71" fmla="*/ 0 h 2736"/>
                <a:gd name="T72" fmla="*/ 0 w 2721"/>
                <a:gd name="T73" fmla="*/ 0 h 2736"/>
                <a:gd name="T74" fmla="*/ 0 w 2721"/>
                <a:gd name="T75" fmla="*/ 0 h 2736"/>
                <a:gd name="T76" fmla="*/ 0 w 2721"/>
                <a:gd name="T77" fmla="*/ 0 h 2736"/>
                <a:gd name="T78" fmla="*/ 0 w 2721"/>
                <a:gd name="T79" fmla="*/ 0 h 2736"/>
                <a:gd name="T80" fmla="*/ 0 w 2721"/>
                <a:gd name="T81" fmla="*/ 0 h 2736"/>
                <a:gd name="T82" fmla="*/ 0 w 2721"/>
                <a:gd name="T83" fmla="*/ 0 h 2736"/>
                <a:gd name="T84" fmla="*/ 0 w 2721"/>
                <a:gd name="T85" fmla="*/ 0 h 2736"/>
                <a:gd name="T86" fmla="*/ 0 w 2721"/>
                <a:gd name="T87" fmla="*/ 0 h 2736"/>
                <a:gd name="T88" fmla="*/ 0 w 2721"/>
                <a:gd name="T89" fmla="*/ 0 h 2736"/>
                <a:gd name="T90" fmla="*/ 0 w 2721"/>
                <a:gd name="T91" fmla="*/ 0 h 2736"/>
                <a:gd name="T92" fmla="*/ 0 w 2721"/>
                <a:gd name="T93" fmla="*/ 0 h 2736"/>
                <a:gd name="T94" fmla="*/ 0 w 2721"/>
                <a:gd name="T95" fmla="*/ 0 h 2736"/>
                <a:gd name="T96" fmla="*/ 0 w 2721"/>
                <a:gd name="T97" fmla="*/ 0 h 2736"/>
                <a:gd name="T98" fmla="*/ 0 w 2721"/>
                <a:gd name="T99" fmla="*/ 0 h 2736"/>
                <a:gd name="T100" fmla="*/ 0 w 2721"/>
                <a:gd name="T101" fmla="*/ 0 h 2736"/>
                <a:gd name="T102" fmla="*/ 0 w 2721"/>
                <a:gd name="T103" fmla="*/ 0 h 2736"/>
                <a:gd name="T104" fmla="*/ 0 w 2721"/>
                <a:gd name="T105" fmla="*/ 0 h 2736"/>
                <a:gd name="T106" fmla="*/ 0 w 2721"/>
                <a:gd name="T107" fmla="*/ 0 h 2736"/>
                <a:gd name="T108" fmla="*/ 0 w 2721"/>
                <a:gd name="T109" fmla="*/ 0 h 2736"/>
                <a:gd name="T110" fmla="*/ 0 w 2721"/>
                <a:gd name="T111" fmla="*/ 0 h 27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721"/>
                <a:gd name="T169" fmla="*/ 0 h 2736"/>
                <a:gd name="T170" fmla="*/ 2721 w 2721"/>
                <a:gd name="T171" fmla="*/ 2736 h 27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721" h="2736">
                  <a:moveTo>
                    <a:pt x="1361" y="0"/>
                  </a:moveTo>
                  <a:lnTo>
                    <a:pt x="1343" y="0"/>
                  </a:lnTo>
                  <a:lnTo>
                    <a:pt x="1325" y="0"/>
                  </a:lnTo>
                  <a:lnTo>
                    <a:pt x="1307" y="1"/>
                  </a:lnTo>
                  <a:lnTo>
                    <a:pt x="1288" y="1"/>
                  </a:lnTo>
                  <a:lnTo>
                    <a:pt x="1270" y="3"/>
                  </a:lnTo>
                  <a:lnTo>
                    <a:pt x="1252" y="4"/>
                  </a:lnTo>
                  <a:lnTo>
                    <a:pt x="1234" y="6"/>
                  </a:lnTo>
                  <a:lnTo>
                    <a:pt x="1217" y="8"/>
                  </a:lnTo>
                  <a:lnTo>
                    <a:pt x="1199" y="10"/>
                  </a:lnTo>
                  <a:lnTo>
                    <a:pt x="1181" y="13"/>
                  </a:lnTo>
                  <a:lnTo>
                    <a:pt x="1162" y="15"/>
                  </a:lnTo>
                  <a:lnTo>
                    <a:pt x="1146" y="18"/>
                  </a:lnTo>
                  <a:lnTo>
                    <a:pt x="1127" y="21"/>
                  </a:lnTo>
                  <a:lnTo>
                    <a:pt x="1111" y="24"/>
                  </a:lnTo>
                  <a:lnTo>
                    <a:pt x="1092" y="27"/>
                  </a:lnTo>
                  <a:lnTo>
                    <a:pt x="1076" y="31"/>
                  </a:lnTo>
                  <a:lnTo>
                    <a:pt x="1287" y="249"/>
                  </a:lnTo>
                  <a:lnTo>
                    <a:pt x="1298" y="249"/>
                  </a:lnTo>
                  <a:lnTo>
                    <a:pt x="1308" y="248"/>
                  </a:lnTo>
                  <a:lnTo>
                    <a:pt x="1319" y="248"/>
                  </a:lnTo>
                  <a:lnTo>
                    <a:pt x="1329" y="248"/>
                  </a:lnTo>
                  <a:lnTo>
                    <a:pt x="1340" y="247"/>
                  </a:lnTo>
                  <a:lnTo>
                    <a:pt x="1350" y="247"/>
                  </a:lnTo>
                  <a:lnTo>
                    <a:pt x="1361" y="247"/>
                  </a:lnTo>
                  <a:lnTo>
                    <a:pt x="1371" y="247"/>
                  </a:lnTo>
                  <a:lnTo>
                    <a:pt x="1428" y="248"/>
                  </a:lnTo>
                  <a:lnTo>
                    <a:pt x="1484" y="252"/>
                  </a:lnTo>
                  <a:lnTo>
                    <a:pt x="1539" y="258"/>
                  </a:lnTo>
                  <a:lnTo>
                    <a:pt x="1592" y="268"/>
                  </a:lnTo>
                  <a:lnTo>
                    <a:pt x="1645" y="279"/>
                  </a:lnTo>
                  <a:lnTo>
                    <a:pt x="1697" y="293"/>
                  </a:lnTo>
                  <a:lnTo>
                    <a:pt x="1748" y="310"/>
                  </a:lnTo>
                  <a:lnTo>
                    <a:pt x="1798" y="328"/>
                  </a:lnTo>
                  <a:lnTo>
                    <a:pt x="1846" y="350"/>
                  </a:lnTo>
                  <a:lnTo>
                    <a:pt x="1893" y="374"/>
                  </a:lnTo>
                  <a:lnTo>
                    <a:pt x="1940" y="401"/>
                  </a:lnTo>
                  <a:lnTo>
                    <a:pt x="1986" y="430"/>
                  </a:lnTo>
                  <a:lnTo>
                    <a:pt x="2029" y="462"/>
                  </a:lnTo>
                  <a:lnTo>
                    <a:pt x="2073" y="496"/>
                  </a:lnTo>
                  <a:lnTo>
                    <a:pt x="2116" y="534"/>
                  </a:lnTo>
                  <a:lnTo>
                    <a:pt x="2157" y="573"/>
                  </a:lnTo>
                  <a:lnTo>
                    <a:pt x="2196" y="615"/>
                  </a:lnTo>
                  <a:lnTo>
                    <a:pt x="2234" y="657"/>
                  </a:lnTo>
                  <a:lnTo>
                    <a:pt x="2267" y="700"/>
                  </a:lnTo>
                  <a:lnTo>
                    <a:pt x="2299" y="745"/>
                  </a:lnTo>
                  <a:lnTo>
                    <a:pt x="2329" y="792"/>
                  </a:lnTo>
                  <a:lnTo>
                    <a:pt x="2355" y="838"/>
                  </a:lnTo>
                  <a:lnTo>
                    <a:pt x="2379" y="885"/>
                  </a:lnTo>
                  <a:lnTo>
                    <a:pt x="2402" y="934"/>
                  </a:lnTo>
                  <a:lnTo>
                    <a:pt x="2420" y="985"/>
                  </a:lnTo>
                  <a:lnTo>
                    <a:pt x="2437" y="1035"/>
                  </a:lnTo>
                  <a:lnTo>
                    <a:pt x="2451" y="1087"/>
                  </a:lnTo>
                  <a:lnTo>
                    <a:pt x="2462" y="1140"/>
                  </a:lnTo>
                  <a:lnTo>
                    <a:pt x="2472" y="1195"/>
                  </a:lnTo>
                  <a:lnTo>
                    <a:pt x="2477" y="1251"/>
                  </a:lnTo>
                  <a:lnTo>
                    <a:pt x="2482" y="1307"/>
                  </a:lnTo>
                  <a:lnTo>
                    <a:pt x="2483" y="1364"/>
                  </a:lnTo>
                  <a:lnTo>
                    <a:pt x="2482" y="1415"/>
                  </a:lnTo>
                  <a:lnTo>
                    <a:pt x="2479" y="1465"/>
                  </a:lnTo>
                  <a:lnTo>
                    <a:pt x="2473" y="1514"/>
                  </a:lnTo>
                  <a:lnTo>
                    <a:pt x="2466" y="1563"/>
                  </a:lnTo>
                  <a:lnTo>
                    <a:pt x="2456" y="1612"/>
                  </a:lnTo>
                  <a:lnTo>
                    <a:pt x="2445" y="1659"/>
                  </a:lnTo>
                  <a:lnTo>
                    <a:pt x="2431" y="1705"/>
                  </a:lnTo>
                  <a:lnTo>
                    <a:pt x="2416" y="1751"/>
                  </a:lnTo>
                  <a:lnTo>
                    <a:pt x="2399" y="1796"/>
                  </a:lnTo>
                  <a:lnTo>
                    <a:pt x="2379" y="1841"/>
                  </a:lnTo>
                  <a:lnTo>
                    <a:pt x="2358" y="1884"/>
                  </a:lnTo>
                  <a:lnTo>
                    <a:pt x="2334" y="1926"/>
                  </a:lnTo>
                  <a:lnTo>
                    <a:pt x="2309" y="1968"/>
                  </a:lnTo>
                  <a:lnTo>
                    <a:pt x="2283" y="2009"/>
                  </a:lnTo>
                  <a:lnTo>
                    <a:pt x="2253" y="2050"/>
                  </a:lnTo>
                  <a:lnTo>
                    <a:pt x="2222" y="2089"/>
                  </a:lnTo>
                  <a:lnTo>
                    <a:pt x="655" y="514"/>
                  </a:lnTo>
                  <a:lnTo>
                    <a:pt x="686" y="488"/>
                  </a:lnTo>
                  <a:lnTo>
                    <a:pt x="717" y="464"/>
                  </a:lnTo>
                  <a:lnTo>
                    <a:pt x="748" y="440"/>
                  </a:lnTo>
                  <a:lnTo>
                    <a:pt x="780" y="417"/>
                  </a:lnTo>
                  <a:lnTo>
                    <a:pt x="814" y="396"/>
                  </a:lnTo>
                  <a:lnTo>
                    <a:pt x="846" y="377"/>
                  </a:lnTo>
                  <a:lnTo>
                    <a:pt x="881" y="360"/>
                  </a:lnTo>
                  <a:lnTo>
                    <a:pt x="916" y="343"/>
                  </a:lnTo>
                  <a:lnTo>
                    <a:pt x="951" y="328"/>
                  </a:lnTo>
                  <a:lnTo>
                    <a:pt x="986" y="314"/>
                  </a:lnTo>
                  <a:lnTo>
                    <a:pt x="1022" y="300"/>
                  </a:lnTo>
                  <a:lnTo>
                    <a:pt x="1060" y="289"/>
                  </a:lnTo>
                  <a:lnTo>
                    <a:pt x="1097" y="279"/>
                  </a:lnTo>
                  <a:lnTo>
                    <a:pt x="1136" y="270"/>
                  </a:lnTo>
                  <a:lnTo>
                    <a:pt x="1174" y="262"/>
                  </a:lnTo>
                  <a:lnTo>
                    <a:pt x="1213" y="256"/>
                  </a:lnTo>
                  <a:lnTo>
                    <a:pt x="973" y="57"/>
                  </a:lnTo>
                  <a:lnTo>
                    <a:pt x="903" y="81"/>
                  </a:lnTo>
                  <a:lnTo>
                    <a:pt x="833" y="108"/>
                  </a:lnTo>
                  <a:lnTo>
                    <a:pt x="767" y="139"/>
                  </a:lnTo>
                  <a:lnTo>
                    <a:pt x="702" y="172"/>
                  </a:lnTo>
                  <a:lnTo>
                    <a:pt x="639" y="209"/>
                  </a:lnTo>
                  <a:lnTo>
                    <a:pt x="578" y="249"/>
                  </a:lnTo>
                  <a:lnTo>
                    <a:pt x="520" y="294"/>
                  </a:lnTo>
                  <a:lnTo>
                    <a:pt x="464" y="340"/>
                  </a:lnTo>
                  <a:lnTo>
                    <a:pt x="410" y="389"/>
                  </a:lnTo>
                  <a:lnTo>
                    <a:pt x="360" y="443"/>
                  </a:lnTo>
                  <a:lnTo>
                    <a:pt x="312" y="497"/>
                  </a:lnTo>
                  <a:lnTo>
                    <a:pt x="267" y="555"/>
                  </a:lnTo>
                  <a:lnTo>
                    <a:pt x="225" y="615"/>
                  </a:lnTo>
                  <a:lnTo>
                    <a:pt x="186" y="678"/>
                  </a:lnTo>
                  <a:lnTo>
                    <a:pt x="151" y="742"/>
                  </a:lnTo>
                  <a:lnTo>
                    <a:pt x="119" y="808"/>
                  </a:lnTo>
                  <a:lnTo>
                    <a:pt x="316" y="989"/>
                  </a:lnTo>
                  <a:lnTo>
                    <a:pt x="330" y="948"/>
                  </a:lnTo>
                  <a:lnTo>
                    <a:pt x="346" y="909"/>
                  </a:lnTo>
                  <a:lnTo>
                    <a:pt x="361" y="871"/>
                  </a:lnTo>
                  <a:lnTo>
                    <a:pt x="380" y="834"/>
                  </a:lnTo>
                  <a:lnTo>
                    <a:pt x="398" y="797"/>
                  </a:lnTo>
                  <a:lnTo>
                    <a:pt x="417" y="762"/>
                  </a:lnTo>
                  <a:lnTo>
                    <a:pt x="438" y="728"/>
                  </a:lnTo>
                  <a:lnTo>
                    <a:pt x="459" y="695"/>
                  </a:lnTo>
                  <a:lnTo>
                    <a:pt x="2021" y="2262"/>
                  </a:lnTo>
                  <a:lnTo>
                    <a:pt x="1989" y="2288"/>
                  </a:lnTo>
                  <a:lnTo>
                    <a:pt x="1955" y="2312"/>
                  </a:lnTo>
                  <a:lnTo>
                    <a:pt x="1920" y="2334"/>
                  </a:lnTo>
                  <a:lnTo>
                    <a:pt x="1884" y="2355"/>
                  </a:lnTo>
                  <a:lnTo>
                    <a:pt x="1846" y="2375"/>
                  </a:lnTo>
                  <a:lnTo>
                    <a:pt x="1807" y="2393"/>
                  </a:lnTo>
                  <a:lnTo>
                    <a:pt x="1767" y="2410"/>
                  </a:lnTo>
                  <a:lnTo>
                    <a:pt x="1727" y="2424"/>
                  </a:lnTo>
                  <a:lnTo>
                    <a:pt x="1685" y="2438"/>
                  </a:lnTo>
                  <a:lnTo>
                    <a:pt x="1641" y="2449"/>
                  </a:lnTo>
                  <a:lnTo>
                    <a:pt x="1598" y="2459"/>
                  </a:lnTo>
                  <a:lnTo>
                    <a:pt x="1553" y="2467"/>
                  </a:lnTo>
                  <a:lnTo>
                    <a:pt x="1508" y="2473"/>
                  </a:lnTo>
                  <a:lnTo>
                    <a:pt x="1462" y="2477"/>
                  </a:lnTo>
                  <a:lnTo>
                    <a:pt x="1414" y="2480"/>
                  </a:lnTo>
                  <a:lnTo>
                    <a:pt x="1367" y="2481"/>
                  </a:lnTo>
                  <a:lnTo>
                    <a:pt x="1309" y="2480"/>
                  </a:lnTo>
                  <a:lnTo>
                    <a:pt x="1253" y="2475"/>
                  </a:lnTo>
                  <a:lnTo>
                    <a:pt x="1199" y="2470"/>
                  </a:lnTo>
                  <a:lnTo>
                    <a:pt x="1146" y="2460"/>
                  </a:lnTo>
                  <a:lnTo>
                    <a:pt x="1092" y="2449"/>
                  </a:lnTo>
                  <a:lnTo>
                    <a:pt x="1041" y="2435"/>
                  </a:lnTo>
                  <a:lnTo>
                    <a:pt x="990" y="2418"/>
                  </a:lnTo>
                  <a:lnTo>
                    <a:pt x="941" y="2398"/>
                  </a:lnTo>
                  <a:lnTo>
                    <a:pt x="892" y="2377"/>
                  </a:lnTo>
                  <a:lnTo>
                    <a:pt x="844" y="2354"/>
                  </a:lnTo>
                  <a:lnTo>
                    <a:pt x="798" y="2326"/>
                  </a:lnTo>
                  <a:lnTo>
                    <a:pt x="753" y="2296"/>
                  </a:lnTo>
                  <a:lnTo>
                    <a:pt x="709" y="2265"/>
                  </a:lnTo>
                  <a:lnTo>
                    <a:pt x="665" y="2230"/>
                  </a:lnTo>
                  <a:lnTo>
                    <a:pt x="623" y="2192"/>
                  </a:lnTo>
                  <a:lnTo>
                    <a:pt x="583" y="2153"/>
                  </a:lnTo>
                  <a:lnTo>
                    <a:pt x="543" y="2111"/>
                  </a:lnTo>
                  <a:lnTo>
                    <a:pt x="507" y="2069"/>
                  </a:lnTo>
                  <a:lnTo>
                    <a:pt x="472" y="2026"/>
                  </a:lnTo>
                  <a:lnTo>
                    <a:pt x="441" y="1981"/>
                  </a:lnTo>
                  <a:lnTo>
                    <a:pt x="412" y="1935"/>
                  </a:lnTo>
                  <a:lnTo>
                    <a:pt x="385" y="1888"/>
                  </a:lnTo>
                  <a:lnTo>
                    <a:pt x="361" y="1841"/>
                  </a:lnTo>
                  <a:lnTo>
                    <a:pt x="340" y="1792"/>
                  </a:lnTo>
                  <a:lnTo>
                    <a:pt x="321" y="1743"/>
                  </a:lnTo>
                  <a:lnTo>
                    <a:pt x="304" y="1691"/>
                  </a:lnTo>
                  <a:lnTo>
                    <a:pt x="291" y="1639"/>
                  </a:lnTo>
                  <a:lnTo>
                    <a:pt x="279" y="1586"/>
                  </a:lnTo>
                  <a:lnTo>
                    <a:pt x="270" y="1533"/>
                  </a:lnTo>
                  <a:lnTo>
                    <a:pt x="265" y="1478"/>
                  </a:lnTo>
                  <a:lnTo>
                    <a:pt x="260" y="1422"/>
                  </a:lnTo>
                  <a:lnTo>
                    <a:pt x="259" y="1364"/>
                  </a:lnTo>
                  <a:lnTo>
                    <a:pt x="262" y="1282"/>
                  </a:lnTo>
                  <a:lnTo>
                    <a:pt x="269" y="1201"/>
                  </a:lnTo>
                  <a:lnTo>
                    <a:pt x="281" y="1122"/>
                  </a:lnTo>
                  <a:lnTo>
                    <a:pt x="300" y="1046"/>
                  </a:lnTo>
                  <a:lnTo>
                    <a:pt x="273" y="1030"/>
                  </a:lnTo>
                  <a:lnTo>
                    <a:pt x="246" y="1011"/>
                  </a:lnTo>
                  <a:lnTo>
                    <a:pt x="218" y="995"/>
                  </a:lnTo>
                  <a:lnTo>
                    <a:pt x="192" y="976"/>
                  </a:lnTo>
                  <a:lnTo>
                    <a:pt x="164" y="958"/>
                  </a:lnTo>
                  <a:lnTo>
                    <a:pt x="136" y="941"/>
                  </a:lnTo>
                  <a:lnTo>
                    <a:pt x="108" y="923"/>
                  </a:lnTo>
                  <a:lnTo>
                    <a:pt x="80" y="905"/>
                  </a:lnTo>
                  <a:lnTo>
                    <a:pt x="62" y="960"/>
                  </a:lnTo>
                  <a:lnTo>
                    <a:pt x="45" y="1016"/>
                  </a:lnTo>
                  <a:lnTo>
                    <a:pt x="32" y="1072"/>
                  </a:lnTo>
                  <a:lnTo>
                    <a:pt x="21" y="1131"/>
                  </a:lnTo>
                  <a:lnTo>
                    <a:pt x="11" y="1188"/>
                  </a:lnTo>
                  <a:lnTo>
                    <a:pt x="6" y="1248"/>
                  </a:lnTo>
                  <a:lnTo>
                    <a:pt x="1" y="1308"/>
                  </a:lnTo>
                  <a:lnTo>
                    <a:pt x="0" y="1369"/>
                  </a:lnTo>
                  <a:lnTo>
                    <a:pt x="1" y="1439"/>
                  </a:lnTo>
                  <a:lnTo>
                    <a:pt x="7" y="1509"/>
                  </a:lnTo>
                  <a:lnTo>
                    <a:pt x="15" y="1576"/>
                  </a:lnTo>
                  <a:lnTo>
                    <a:pt x="28" y="1643"/>
                  </a:lnTo>
                  <a:lnTo>
                    <a:pt x="43" y="1711"/>
                  </a:lnTo>
                  <a:lnTo>
                    <a:pt x="62" y="1775"/>
                  </a:lnTo>
                  <a:lnTo>
                    <a:pt x="83" y="1838"/>
                  </a:lnTo>
                  <a:lnTo>
                    <a:pt x="106" y="1900"/>
                  </a:lnTo>
                  <a:lnTo>
                    <a:pt x="134" y="1961"/>
                  </a:lnTo>
                  <a:lnTo>
                    <a:pt x="164" y="2020"/>
                  </a:lnTo>
                  <a:lnTo>
                    <a:pt x="197" y="2078"/>
                  </a:lnTo>
                  <a:lnTo>
                    <a:pt x="232" y="2132"/>
                  </a:lnTo>
                  <a:lnTo>
                    <a:pt x="270" y="2187"/>
                  </a:lnTo>
                  <a:lnTo>
                    <a:pt x="311" y="2237"/>
                  </a:lnTo>
                  <a:lnTo>
                    <a:pt x="353" y="2288"/>
                  </a:lnTo>
                  <a:lnTo>
                    <a:pt x="399" y="2335"/>
                  </a:lnTo>
                  <a:lnTo>
                    <a:pt x="445" y="2380"/>
                  </a:lnTo>
                  <a:lnTo>
                    <a:pt x="496" y="2424"/>
                  </a:lnTo>
                  <a:lnTo>
                    <a:pt x="546" y="2464"/>
                  </a:lnTo>
                  <a:lnTo>
                    <a:pt x="599" y="2502"/>
                  </a:lnTo>
                  <a:lnTo>
                    <a:pt x="655" y="2537"/>
                  </a:lnTo>
                  <a:lnTo>
                    <a:pt x="713" y="2571"/>
                  </a:lnTo>
                  <a:lnTo>
                    <a:pt x="772" y="2602"/>
                  </a:lnTo>
                  <a:lnTo>
                    <a:pt x="832" y="2628"/>
                  </a:lnTo>
                  <a:lnTo>
                    <a:pt x="893" y="2653"/>
                  </a:lnTo>
                  <a:lnTo>
                    <a:pt x="956" y="2674"/>
                  </a:lnTo>
                  <a:lnTo>
                    <a:pt x="1021" y="2693"/>
                  </a:lnTo>
                  <a:lnTo>
                    <a:pt x="1087" y="2708"/>
                  </a:lnTo>
                  <a:lnTo>
                    <a:pt x="1154" y="2721"/>
                  </a:lnTo>
                  <a:lnTo>
                    <a:pt x="1223" y="2729"/>
                  </a:lnTo>
                  <a:lnTo>
                    <a:pt x="1291" y="2735"/>
                  </a:lnTo>
                  <a:lnTo>
                    <a:pt x="1361" y="2736"/>
                  </a:lnTo>
                  <a:lnTo>
                    <a:pt x="1431" y="2735"/>
                  </a:lnTo>
                  <a:lnTo>
                    <a:pt x="1500" y="2729"/>
                  </a:lnTo>
                  <a:lnTo>
                    <a:pt x="1568" y="2721"/>
                  </a:lnTo>
                  <a:lnTo>
                    <a:pt x="1636" y="2708"/>
                  </a:lnTo>
                  <a:lnTo>
                    <a:pt x="1702" y="2693"/>
                  </a:lnTo>
                  <a:lnTo>
                    <a:pt x="1766" y="2674"/>
                  </a:lnTo>
                  <a:lnTo>
                    <a:pt x="1829" y="2653"/>
                  </a:lnTo>
                  <a:lnTo>
                    <a:pt x="1891" y="2628"/>
                  </a:lnTo>
                  <a:lnTo>
                    <a:pt x="1951" y="2602"/>
                  </a:lnTo>
                  <a:lnTo>
                    <a:pt x="2010" y="2571"/>
                  </a:lnTo>
                  <a:lnTo>
                    <a:pt x="2066" y="2537"/>
                  </a:lnTo>
                  <a:lnTo>
                    <a:pt x="2122" y="2502"/>
                  </a:lnTo>
                  <a:lnTo>
                    <a:pt x="2175" y="2464"/>
                  </a:lnTo>
                  <a:lnTo>
                    <a:pt x="2227" y="2424"/>
                  </a:lnTo>
                  <a:lnTo>
                    <a:pt x="2276" y="2380"/>
                  </a:lnTo>
                  <a:lnTo>
                    <a:pt x="2323" y="2335"/>
                  </a:lnTo>
                  <a:lnTo>
                    <a:pt x="2368" y="2288"/>
                  </a:lnTo>
                  <a:lnTo>
                    <a:pt x="2410" y="2237"/>
                  </a:lnTo>
                  <a:lnTo>
                    <a:pt x="2451" y="2187"/>
                  </a:lnTo>
                  <a:lnTo>
                    <a:pt x="2489" y="2132"/>
                  </a:lnTo>
                  <a:lnTo>
                    <a:pt x="2524" y="2078"/>
                  </a:lnTo>
                  <a:lnTo>
                    <a:pt x="2557" y="2020"/>
                  </a:lnTo>
                  <a:lnTo>
                    <a:pt x="2587" y="1961"/>
                  </a:lnTo>
                  <a:lnTo>
                    <a:pt x="2615" y="1900"/>
                  </a:lnTo>
                  <a:lnTo>
                    <a:pt x="2638" y="1838"/>
                  </a:lnTo>
                  <a:lnTo>
                    <a:pt x="2659" y="1775"/>
                  </a:lnTo>
                  <a:lnTo>
                    <a:pt x="2678" y="1711"/>
                  </a:lnTo>
                  <a:lnTo>
                    <a:pt x="2693" y="1643"/>
                  </a:lnTo>
                  <a:lnTo>
                    <a:pt x="2706" y="1576"/>
                  </a:lnTo>
                  <a:lnTo>
                    <a:pt x="2714" y="1509"/>
                  </a:lnTo>
                  <a:lnTo>
                    <a:pt x="2720" y="1439"/>
                  </a:lnTo>
                  <a:lnTo>
                    <a:pt x="2721" y="1369"/>
                  </a:lnTo>
                  <a:lnTo>
                    <a:pt x="2720" y="1299"/>
                  </a:lnTo>
                  <a:lnTo>
                    <a:pt x="2714" y="1229"/>
                  </a:lnTo>
                  <a:lnTo>
                    <a:pt x="2706" y="1160"/>
                  </a:lnTo>
                  <a:lnTo>
                    <a:pt x="2693" y="1093"/>
                  </a:lnTo>
                  <a:lnTo>
                    <a:pt x="2678" y="1027"/>
                  </a:lnTo>
                  <a:lnTo>
                    <a:pt x="2659" y="961"/>
                  </a:lnTo>
                  <a:lnTo>
                    <a:pt x="2638" y="898"/>
                  </a:lnTo>
                  <a:lnTo>
                    <a:pt x="2615" y="836"/>
                  </a:lnTo>
                  <a:lnTo>
                    <a:pt x="2587" y="775"/>
                  </a:lnTo>
                  <a:lnTo>
                    <a:pt x="2557" y="716"/>
                  </a:lnTo>
                  <a:lnTo>
                    <a:pt x="2524" y="658"/>
                  </a:lnTo>
                  <a:lnTo>
                    <a:pt x="2489" y="604"/>
                  </a:lnTo>
                  <a:lnTo>
                    <a:pt x="2451" y="549"/>
                  </a:lnTo>
                  <a:lnTo>
                    <a:pt x="2410" y="497"/>
                  </a:lnTo>
                  <a:lnTo>
                    <a:pt x="2368" y="448"/>
                  </a:lnTo>
                  <a:lnTo>
                    <a:pt x="2323" y="401"/>
                  </a:lnTo>
                  <a:lnTo>
                    <a:pt x="2276" y="356"/>
                  </a:lnTo>
                  <a:lnTo>
                    <a:pt x="2227" y="312"/>
                  </a:lnTo>
                  <a:lnTo>
                    <a:pt x="2175" y="272"/>
                  </a:lnTo>
                  <a:lnTo>
                    <a:pt x="2122" y="234"/>
                  </a:lnTo>
                  <a:lnTo>
                    <a:pt x="2066" y="198"/>
                  </a:lnTo>
                  <a:lnTo>
                    <a:pt x="2010" y="165"/>
                  </a:lnTo>
                  <a:lnTo>
                    <a:pt x="1951" y="134"/>
                  </a:lnTo>
                  <a:lnTo>
                    <a:pt x="1891" y="108"/>
                  </a:lnTo>
                  <a:lnTo>
                    <a:pt x="1829" y="83"/>
                  </a:lnTo>
                  <a:lnTo>
                    <a:pt x="1766" y="62"/>
                  </a:lnTo>
                  <a:lnTo>
                    <a:pt x="1702" y="43"/>
                  </a:lnTo>
                  <a:lnTo>
                    <a:pt x="1636" y="28"/>
                  </a:lnTo>
                  <a:lnTo>
                    <a:pt x="1568" y="15"/>
                  </a:lnTo>
                  <a:lnTo>
                    <a:pt x="1500" y="7"/>
                  </a:lnTo>
                  <a:lnTo>
                    <a:pt x="1431" y="1"/>
                  </a:lnTo>
                  <a:lnTo>
                    <a:pt x="1361" y="0"/>
                  </a:lnTo>
                  <a:close/>
                </a:path>
              </a:pathLst>
            </a:custGeom>
            <a:solidFill>
              <a:srgbClr val="840000">
                <a:alpha val="7843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Bell MT" pitchFamily="18" charset="0"/>
              </a:endParaRPr>
            </a:p>
          </p:txBody>
        </p:sp>
        <p:sp>
          <p:nvSpPr>
            <p:cNvPr id="138248" name="Freeform 10"/>
            <p:cNvSpPr>
              <a:spLocks/>
            </p:cNvSpPr>
            <p:nvPr/>
          </p:nvSpPr>
          <p:spPr bwMode="auto">
            <a:xfrm>
              <a:off x="4395" y="365"/>
              <a:ext cx="78" cy="80"/>
            </a:xfrm>
            <a:custGeom>
              <a:avLst/>
              <a:gdLst>
                <a:gd name="T0" fmla="*/ 0 w 236"/>
                <a:gd name="T1" fmla="*/ 0 h 238"/>
                <a:gd name="T2" fmla="*/ 0 w 236"/>
                <a:gd name="T3" fmla="*/ 0 h 238"/>
                <a:gd name="T4" fmla="*/ 0 w 236"/>
                <a:gd name="T5" fmla="*/ 0 h 238"/>
                <a:gd name="T6" fmla="*/ 0 w 236"/>
                <a:gd name="T7" fmla="*/ 0 h 238"/>
                <a:gd name="T8" fmla="*/ 0 w 236"/>
                <a:gd name="T9" fmla="*/ 0 h 238"/>
                <a:gd name="T10" fmla="*/ 0 w 236"/>
                <a:gd name="T11" fmla="*/ 0 h 238"/>
                <a:gd name="T12" fmla="*/ 0 w 236"/>
                <a:gd name="T13" fmla="*/ 0 h 238"/>
                <a:gd name="T14" fmla="*/ 0 w 236"/>
                <a:gd name="T15" fmla="*/ 0 h 238"/>
                <a:gd name="T16" fmla="*/ 0 w 236"/>
                <a:gd name="T17" fmla="*/ 0 h 238"/>
                <a:gd name="T18" fmla="*/ 0 w 236"/>
                <a:gd name="T19" fmla="*/ 0 h 238"/>
                <a:gd name="T20" fmla="*/ 0 w 236"/>
                <a:gd name="T21" fmla="*/ 0 h 238"/>
                <a:gd name="T22" fmla="*/ 0 w 236"/>
                <a:gd name="T23" fmla="*/ 0 h 238"/>
                <a:gd name="T24" fmla="*/ 0 w 236"/>
                <a:gd name="T25" fmla="*/ 0 h 238"/>
                <a:gd name="T26" fmla="*/ 0 w 236"/>
                <a:gd name="T27" fmla="*/ 0 h 238"/>
                <a:gd name="T28" fmla="*/ 0 w 236"/>
                <a:gd name="T29" fmla="*/ 0 h 238"/>
                <a:gd name="T30" fmla="*/ 0 w 236"/>
                <a:gd name="T31" fmla="*/ 0 h 238"/>
                <a:gd name="T32" fmla="*/ 0 w 236"/>
                <a:gd name="T33" fmla="*/ 0 h 238"/>
                <a:gd name="T34" fmla="*/ 0 w 236"/>
                <a:gd name="T35" fmla="*/ 0 h 23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36"/>
                <a:gd name="T55" fmla="*/ 0 h 238"/>
                <a:gd name="T56" fmla="*/ 236 w 236"/>
                <a:gd name="T57" fmla="*/ 238 h 23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36" h="238">
                  <a:moveTo>
                    <a:pt x="236" y="181"/>
                  </a:moveTo>
                  <a:lnTo>
                    <a:pt x="39" y="0"/>
                  </a:lnTo>
                  <a:lnTo>
                    <a:pt x="29" y="24"/>
                  </a:lnTo>
                  <a:lnTo>
                    <a:pt x="18" y="48"/>
                  </a:lnTo>
                  <a:lnTo>
                    <a:pt x="8" y="72"/>
                  </a:lnTo>
                  <a:lnTo>
                    <a:pt x="0" y="97"/>
                  </a:lnTo>
                  <a:lnTo>
                    <a:pt x="28" y="115"/>
                  </a:lnTo>
                  <a:lnTo>
                    <a:pt x="56" y="133"/>
                  </a:lnTo>
                  <a:lnTo>
                    <a:pt x="84" y="150"/>
                  </a:lnTo>
                  <a:lnTo>
                    <a:pt x="112" y="168"/>
                  </a:lnTo>
                  <a:lnTo>
                    <a:pt x="138" y="187"/>
                  </a:lnTo>
                  <a:lnTo>
                    <a:pt x="166" y="203"/>
                  </a:lnTo>
                  <a:lnTo>
                    <a:pt x="193" y="222"/>
                  </a:lnTo>
                  <a:lnTo>
                    <a:pt x="220" y="238"/>
                  </a:lnTo>
                  <a:lnTo>
                    <a:pt x="224" y="224"/>
                  </a:lnTo>
                  <a:lnTo>
                    <a:pt x="228" y="209"/>
                  </a:lnTo>
                  <a:lnTo>
                    <a:pt x="232" y="195"/>
                  </a:lnTo>
                  <a:lnTo>
                    <a:pt x="236" y="181"/>
                  </a:lnTo>
                  <a:close/>
                </a:path>
              </a:pathLst>
            </a:custGeom>
            <a:solidFill>
              <a:srgbClr val="840000">
                <a:alpha val="5098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Bell MT" pitchFamily="18" charset="0"/>
              </a:endParaRPr>
            </a:p>
          </p:txBody>
        </p:sp>
      </p:grp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381001"/>
            <a:ext cx="8001000" cy="1216025"/>
          </a:xfrm>
        </p:spPr>
        <p:txBody>
          <a:bodyPr/>
          <a:lstStyle/>
          <a:p>
            <a:pPr eaLnBrk="1" hangingPunct="1"/>
            <a:r>
              <a:rPr lang="en-US" sz="4000" dirty="0">
                <a:latin typeface="Bell MT" pitchFamily="18" charset="0"/>
              </a:rPr>
              <a:t>CONFIRMATION ORDERS: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idx="1"/>
          </p:nvPr>
        </p:nvSpPr>
        <p:spPr>
          <a:xfrm>
            <a:off x="2090738" y="1905000"/>
            <a:ext cx="8001000" cy="4114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>
                <a:latin typeface="Bell MT" pitchFamily="18" charset="0"/>
              </a:rPr>
              <a:t>When product/services are received and no PO is in place.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>
                <a:latin typeface="Bell MT" pitchFamily="18" charset="0"/>
              </a:rPr>
              <a:t>Bad Business Practice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sz="2400" dirty="0">
                <a:latin typeface="Bell MT" pitchFamily="18" charset="0"/>
              </a:rPr>
              <a:t>University isn’t covered by terms &amp; conditions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sz="2400" dirty="0">
                <a:latin typeface="Bell MT" pitchFamily="18" charset="0"/>
              </a:rPr>
              <a:t>Vendor waits for payment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en-US" sz="2400" dirty="0">
                <a:latin typeface="Bell MT" pitchFamily="18" charset="0"/>
              </a:rPr>
              <a:t>Violation of UF Policies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>
                <a:latin typeface="Bell MT" pitchFamily="18" charset="0"/>
              </a:rPr>
              <a:t>Use the Confirmation Purchase Request Form.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>
                <a:latin typeface="Bell MT" pitchFamily="18" charset="0"/>
              </a:rPr>
              <a:t>Requires a justification as to why the PO is after the fact.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dirty="0">
                <a:latin typeface="Bell MT" pitchFamily="18" charset="0"/>
              </a:rPr>
              <a:t>May be reported to senior leadership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US" sz="2400" dirty="0">
              <a:latin typeface="Bell MT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1800" dirty="0">
                <a:latin typeface="Bell MT" pitchFamily="18" charset="0"/>
              </a:rPr>
              <a:t>[Purchasing 101]</a:t>
            </a:r>
          </a:p>
        </p:txBody>
      </p:sp>
      <p:pic>
        <p:nvPicPr>
          <p:cNvPr id="138244" name="Picture 11" descr="MCj0424468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10600" y="152400"/>
            <a:ext cx="1828800" cy="172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99417E7-847D-4B81-957D-895C96EABA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2570" y="3962400"/>
            <a:ext cx="1888757" cy="304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54FB-4633-419D-931F-DE57E063A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Bell MT" pitchFamily="18" charset="0"/>
              </a:rPr>
              <a:t>CONFIRMATION ORDERS: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887E9C-F705-460E-97AE-9D7FD47CE2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233" y="2069011"/>
            <a:ext cx="10668000" cy="4267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latin typeface="Bell MT" panose="02020503060305020303" pitchFamily="18" charset="0"/>
              </a:rPr>
              <a:t>Procurement Directives:</a:t>
            </a:r>
          </a:p>
          <a:p>
            <a:pPr marL="0" indent="0">
              <a:buNone/>
            </a:pPr>
            <a:r>
              <a:rPr lang="en-US" dirty="0">
                <a:latin typeface="Bell MT" panose="02020503060305020303" pitchFamily="18" charset="0"/>
              </a:rPr>
              <a:t>9. Unauthorized Purchases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333132"/>
                </a:solidFill>
                <a:effectLst/>
                <a:latin typeface="gentona"/>
              </a:rPr>
              <a:t>Confirming Purchase Orders. Departments are not authorized to place orders directly with vendors for goods or services for which a purchase order is required. </a:t>
            </a:r>
            <a:br>
              <a:rPr lang="en-US" b="0" i="0" dirty="0">
                <a:solidFill>
                  <a:srgbClr val="333132"/>
                </a:solidFill>
                <a:effectLst/>
                <a:latin typeface="gentona"/>
              </a:rPr>
            </a:br>
            <a:r>
              <a:rPr lang="en-US" b="0" i="0" dirty="0">
                <a:solidFill>
                  <a:srgbClr val="333132"/>
                </a:solidFill>
                <a:effectLst/>
                <a:latin typeface="gentona"/>
              </a:rPr>
              <a:t>Procurement Services is the only authorized agent for the University. If a department has an immediate need, Procurement Services may confirm an order with a vendor after the proper acquisition method has been selected and executed. In the event that the department receives goods prior to the approval of Procurement Services, an explanation/justification shall be provided with the requisition.</a:t>
            </a:r>
            <a:br>
              <a:rPr lang="en-US" b="0" i="0" dirty="0">
                <a:solidFill>
                  <a:srgbClr val="333132"/>
                </a:solidFill>
                <a:effectLst/>
                <a:latin typeface="gentona"/>
              </a:rPr>
            </a:br>
            <a:endParaRPr lang="en-US" b="0" i="1" dirty="0">
              <a:solidFill>
                <a:srgbClr val="333132"/>
              </a:solidFill>
              <a:effectLst/>
              <a:latin typeface="gentona"/>
            </a:endParaRPr>
          </a:p>
          <a:p>
            <a:pPr marL="0" indent="0">
              <a:buNone/>
            </a:pPr>
            <a:r>
              <a:rPr lang="en-US" b="0" i="1" dirty="0">
                <a:solidFill>
                  <a:srgbClr val="333132"/>
                </a:solidFill>
                <a:effectLst/>
                <a:latin typeface="gentona"/>
              </a:rPr>
              <a:t>https://procurement.ufl.edu/uf-departments/directives-procedures/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04294C-C924-4E71-94C0-C36A176C0A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7853" y="234238"/>
            <a:ext cx="2085975" cy="219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18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F728908-23FD-42EC-9DD3-FB9B7B45F7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5563" y="136594"/>
            <a:ext cx="2305050" cy="1990725"/>
          </a:xfrm>
          <a:prstGeom prst="rect">
            <a:avLst/>
          </a:prstGeom>
          <a:pattFill prst="narHorz">
            <a:fgClr>
              <a:schemeClr val="bg2"/>
            </a:fgClr>
            <a:bgClr>
              <a:schemeClr val="bg1"/>
            </a:bgClr>
          </a:pattFill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9B354FB-4633-419D-931F-DE57E063A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Bell MT" pitchFamily="18" charset="0"/>
              </a:rPr>
              <a:t>CONFIRMATION ORDERS: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887E9C-F705-460E-97AE-9D7FD47CE2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233" y="2069011"/>
            <a:ext cx="10668000" cy="42672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Bell MT" panose="02020503060305020303" pitchFamily="18" charset="0"/>
              </a:rPr>
              <a:t>Are appropriate only when:</a:t>
            </a:r>
          </a:p>
          <a:p>
            <a:r>
              <a:rPr lang="en-US" dirty="0">
                <a:latin typeface="Bell MT" panose="02020503060305020303" pitchFamily="18" charset="0"/>
              </a:rPr>
              <a:t>There is an emergency* and a UF Contract supplier is used</a:t>
            </a:r>
          </a:p>
          <a:p>
            <a:pPr lvl="1"/>
            <a:r>
              <a:rPr lang="en-US" dirty="0">
                <a:latin typeface="Bell MT" panose="02020503060305020303" pitchFamily="18" charset="0"/>
              </a:rPr>
              <a:t>Most commonly used in Facilities offices (for repairs)</a:t>
            </a:r>
          </a:p>
          <a:p>
            <a:r>
              <a:rPr lang="en-US" dirty="0">
                <a:latin typeface="Bell MT" panose="02020503060305020303" pitchFamily="18" charset="0"/>
              </a:rPr>
              <a:t>There is a systems issue vouchering/paying against an existing purchase order so a new one is needed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600" dirty="0"/>
              <a:t>*immediate danger to public health or safety</a:t>
            </a:r>
          </a:p>
        </p:txBody>
      </p:sp>
    </p:spTree>
    <p:extLst>
      <p:ext uri="{BB962C8B-B14F-4D97-AF65-F5344CB8AC3E}">
        <p14:creationId xmlns:p14="http://schemas.microsoft.com/office/powerpoint/2010/main" val="2629231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54FB-4633-419D-931F-DE57E063A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Bell MT" pitchFamily="18" charset="0"/>
              </a:rPr>
              <a:t>CONFIRMATION ORDERS: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887E9C-F705-460E-97AE-9D7FD47CE2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233" y="2069011"/>
            <a:ext cx="10668000" cy="42672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Bell MT" panose="02020503060305020303" pitchFamily="18" charset="0"/>
              </a:rPr>
              <a:t>Common</a:t>
            </a:r>
            <a:r>
              <a:rPr lang="en-US" sz="1800" dirty="0">
                <a:latin typeface="Bell MT" panose="02020503060305020303" pitchFamily="18" charset="0"/>
              </a:rPr>
              <a:t> </a:t>
            </a:r>
            <a:r>
              <a:rPr lang="en-US" dirty="0">
                <a:latin typeface="Bell MT" panose="02020503060305020303" pitchFamily="18" charset="0"/>
              </a:rPr>
              <a:t>Confirmation Order justifications:</a:t>
            </a:r>
          </a:p>
          <a:p>
            <a:r>
              <a:rPr lang="en-US" dirty="0">
                <a:latin typeface="Bell MT" panose="02020503060305020303" pitchFamily="18" charset="0"/>
              </a:rPr>
              <a:t>The invoice came in for more than my </a:t>
            </a:r>
            <a:r>
              <a:rPr lang="en-US" dirty="0" err="1">
                <a:latin typeface="Bell MT" panose="02020503060305020303" pitchFamily="18" charset="0"/>
              </a:rPr>
              <a:t>PCard</a:t>
            </a:r>
            <a:r>
              <a:rPr lang="en-US" dirty="0">
                <a:latin typeface="Bell MT" panose="02020503060305020303" pitchFamily="18" charset="0"/>
              </a:rPr>
              <a:t> limit</a:t>
            </a:r>
          </a:p>
          <a:p>
            <a:r>
              <a:rPr lang="en-US" dirty="0">
                <a:latin typeface="Bell MT" panose="02020503060305020303" pitchFamily="18" charset="0"/>
              </a:rPr>
              <a:t>No one told the fiscal staff the order was placed</a:t>
            </a:r>
          </a:p>
          <a:p>
            <a:r>
              <a:rPr lang="en-US" dirty="0">
                <a:latin typeface="Bell MT" panose="02020503060305020303" pitchFamily="18" charset="0"/>
              </a:rPr>
              <a:t>The faculty don’t know UF policy requiring a PO or </a:t>
            </a:r>
            <a:r>
              <a:rPr lang="en-US" dirty="0" err="1">
                <a:latin typeface="Bell MT" panose="02020503060305020303" pitchFamily="18" charset="0"/>
              </a:rPr>
              <a:t>PCard</a:t>
            </a:r>
            <a:endParaRPr lang="en-US" dirty="0">
              <a:latin typeface="Bell MT" panose="02020503060305020303" pitchFamily="18" charset="0"/>
            </a:endParaRPr>
          </a:p>
          <a:p>
            <a:r>
              <a:rPr lang="en-US" dirty="0">
                <a:latin typeface="Bell MT" panose="02020503060305020303" pitchFamily="18" charset="0"/>
              </a:rPr>
              <a:t>We didn’t  know how much it would cost</a:t>
            </a:r>
          </a:p>
          <a:p>
            <a:r>
              <a:rPr lang="en-US" dirty="0">
                <a:latin typeface="Bell MT" panose="02020503060305020303" pitchFamily="18" charset="0"/>
              </a:rPr>
              <a:t>Unable to predict costs</a:t>
            </a:r>
          </a:p>
          <a:p>
            <a:r>
              <a:rPr lang="en-US" dirty="0">
                <a:latin typeface="Bell MT" panose="02020503060305020303" pitchFamily="18" charset="0"/>
              </a:rPr>
              <a:t>No quote was provided before services rendered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04294C-C924-4E71-94C0-C36A176C0A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7853" y="234238"/>
            <a:ext cx="2085975" cy="219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481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354FB-4633-419D-931F-DE57E063A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Bell MT" pitchFamily="18" charset="0"/>
              </a:rPr>
              <a:t>CONFIRMATION ORDERS: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887E9C-F705-460E-97AE-9D7FD47CE2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233" y="2069011"/>
            <a:ext cx="10668000" cy="42672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Bell MT" panose="02020503060305020303" pitchFamily="18" charset="0"/>
              </a:rPr>
              <a:t>Avoid Confirmation Orders by getting the word out:</a:t>
            </a:r>
          </a:p>
          <a:p>
            <a:r>
              <a:rPr lang="en-US" dirty="0">
                <a:latin typeface="Bell MT" panose="02020503060305020303" pitchFamily="18" charset="0"/>
              </a:rPr>
              <a:t>When onboarding new staff/faculty ensure they know department practices for how to get what they need</a:t>
            </a:r>
          </a:p>
          <a:p>
            <a:r>
              <a:rPr lang="en-US" dirty="0">
                <a:latin typeface="Bell MT" panose="02020503060305020303" pitchFamily="18" charset="0"/>
              </a:rPr>
              <a:t>Ask leadership to share information at meetings</a:t>
            </a:r>
          </a:p>
          <a:p>
            <a:r>
              <a:rPr lang="en-US" dirty="0">
                <a:latin typeface="Bell MT" panose="02020503060305020303" pitchFamily="18" charset="0"/>
              </a:rPr>
              <a:t>Repeat the message as many times as possible </a:t>
            </a:r>
            <a:r>
              <a:rPr lang="en-US" sz="2000" dirty="0">
                <a:latin typeface="Bell MT" panose="02020503060305020303" pitchFamily="18" charset="0"/>
              </a:rPr>
              <a:t>(example: quarterly)</a:t>
            </a:r>
            <a:endParaRPr lang="en-US" dirty="0">
              <a:latin typeface="Bell MT" panose="020205030603050203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25773DA-BC01-4A4B-95BA-08231127B4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6918" y="83631"/>
            <a:ext cx="2647174" cy="198538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BF06533-4DEB-41C7-8867-CA46B4549BC4}"/>
              </a:ext>
            </a:extLst>
          </p:cNvPr>
          <p:cNvSpPr txBox="1"/>
          <p:nvPr/>
        </p:nvSpPr>
        <p:spPr>
          <a:xfrm>
            <a:off x="1607006" y="4788990"/>
            <a:ext cx="8024327" cy="125572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ntona"/>
                <a:ea typeface="+mn-ea"/>
                <a:cs typeface="+mn-cs"/>
              </a:rPr>
              <a:t>Before you commit funds – which means before talking to a supplier – anyone who is going to charge UF money, check with or inform fiscal staff</a:t>
            </a:r>
          </a:p>
        </p:txBody>
      </p:sp>
    </p:spTree>
    <p:extLst>
      <p:ext uri="{BB962C8B-B14F-4D97-AF65-F5344CB8AC3E}">
        <p14:creationId xmlns:p14="http://schemas.microsoft.com/office/powerpoint/2010/main" val="4219808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1112</TotalTime>
  <Words>374</Words>
  <Application>Microsoft Office PowerPoint</Application>
  <PresentationFormat>Widescreen</PresentationFormat>
  <Paragraphs>38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Bell MT</vt:lpstr>
      <vt:lpstr>Calibri</vt:lpstr>
      <vt:lpstr>Calibri Light</vt:lpstr>
      <vt:lpstr>gentona</vt:lpstr>
      <vt:lpstr>Wingdings</vt:lpstr>
      <vt:lpstr>Office Theme</vt:lpstr>
      <vt:lpstr>CONFIRMATION ORDERS:</vt:lpstr>
      <vt:lpstr>CONFIRMATION ORDERS: </vt:lpstr>
      <vt:lpstr>CONFIRMATION ORDERS: </vt:lpstr>
      <vt:lpstr>CONFIRMATION ORDERS: </vt:lpstr>
      <vt:lpstr>CONFIRMATION ORDERS: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CONFIRMATION ORDERS:</dc:title>
  <dc:creator>Deal,Lisa S</dc:creator>
  <cp:lastModifiedBy>Deal,Lisa S</cp:lastModifiedBy>
  <cp:revision>10</cp:revision>
  <dcterms:created xsi:type="dcterms:W3CDTF">2022-02-11T13:56:43Z</dcterms:created>
  <dcterms:modified xsi:type="dcterms:W3CDTF">2022-02-16T19:39:18Z</dcterms:modified>
</cp:coreProperties>
</file>