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0" r:id="rId5"/>
    <p:sldMasterId id="2147483648" r:id="rId6"/>
  </p:sldMasterIdLst>
  <p:notesMasterIdLst>
    <p:notesMasterId r:id="rId30"/>
  </p:notesMasterIdLst>
  <p:sldIdLst>
    <p:sldId id="371" r:id="rId7"/>
    <p:sldId id="319" r:id="rId8"/>
    <p:sldId id="372" r:id="rId9"/>
    <p:sldId id="413" r:id="rId10"/>
    <p:sldId id="414" r:id="rId11"/>
    <p:sldId id="417" r:id="rId12"/>
    <p:sldId id="420" r:id="rId13"/>
    <p:sldId id="408" r:id="rId14"/>
    <p:sldId id="400" r:id="rId15"/>
    <p:sldId id="409" r:id="rId16"/>
    <p:sldId id="418" r:id="rId17"/>
    <p:sldId id="416" r:id="rId18"/>
    <p:sldId id="373" r:id="rId19"/>
    <p:sldId id="421" r:id="rId20"/>
    <p:sldId id="422" r:id="rId21"/>
    <p:sldId id="423" r:id="rId22"/>
    <p:sldId id="424" r:id="rId23"/>
    <p:sldId id="425" r:id="rId24"/>
    <p:sldId id="426" r:id="rId25"/>
    <p:sldId id="412" r:id="rId26"/>
    <p:sldId id="367" r:id="rId27"/>
    <p:sldId id="388" r:id="rId28"/>
    <p:sldId id="395"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9F5"/>
    <a:srgbClr val="E7EDFF"/>
    <a:srgbClr val="FBFCFF"/>
    <a:srgbClr val="14B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8C6B2-BCC6-47E6-99F1-E30F51839012}" v="1560" dt="2024-03-14T17:37:42.088"/>
    <p1510:client id="{28F0A647-85A3-485B-81D2-B28EC97784A1}" v="418" vWet="420" dt="2024-03-14T15:10:44.134"/>
    <p1510:client id="{404A9FB7-124A-4803-B4AC-E13D701F681E}" v="2" dt="2024-03-14T14:33:17.838"/>
    <p1510:client id="{75F5299F-3473-4D4B-AADB-7722A0DB958C}" v="16" dt="2024-03-13T20:47:11.648"/>
    <p1510:client id="{DE1A79C6-D151-43C2-BC28-64E40FE6D000}" v="4098" dt="2024-03-14T05:59:32.566"/>
    <p1510:client id="{EE732E25-26F6-2E5A-A9E9-3D723734B3DA}" v="273" dt="2024-03-14T16:07:25.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s,Heather" userId="4984233e-51d2-4987-82bb-4f45001b417c" providerId="ADAL" clId="{1208C6B2-BCC6-47E6-99F1-E30F51839012}"/>
    <pc:docChg chg="undo redo custSel addSld delSld modSld sldOrd modNotesMaster">
      <pc:chgData name="Nichols,Heather" userId="4984233e-51d2-4987-82bb-4f45001b417c" providerId="ADAL" clId="{1208C6B2-BCC6-47E6-99F1-E30F51839012}" dt="2024-03-14T17:37:42.088" v="2369"/>
      <pc:docMkLst>
        <pc:docMk/>
      </pc:docMkLst>
      <pc:sldChg chg="modSp mod">
        <pc:chgData name="Nichols,Heather" userId="4984233e-51d2-4987-82bb-4f45001b417c" providerId="ADAL" clId="{1208C6B2-BCC6-47E6-99F1-E30F51839012}" dt="2024-03-13T18:17:08.940" v="781" actId="13926"/>
        <pc:sldMkLst>
          <pc:docMk/>
          <pc:sldMk cId="906620075" sldId="319"/>
        </pc:sldMkLst>
        <pc:spChg chg="mod">
          <ac:chgData name="Nichols,Heather" userId="4984233e-51d2-4987-82bb-4f45001b417c" providerId="ADAL" clId="{1208C6B2-BCC6-47E6-99F1-E30F51839012}" dt="2024-03-13T18:17:08.940" v="781" actId="13926"/>
          <ac:spMkLst>
            <pc:docMk/>
            <pc:sldMk cId="906620075" sldId="319"/>
            <ac:spMk id="7" creationId="{46B08590-C0D6-47FA-48C1-9296AD2669FB}"/>
          </ac:spMkLst>
        </pc:spChg>
      </pc:sldChg>
      <pc:sldChg chg="modSp mod modNotesTx">
        <pc:chgData name="Nichols,Heather" userId="4984233e-51d2-4987-82bb-4f45001b417c" providerId="ADAL" clId="{1208C6B2-BCC6-47E6-99F1-E30F51839012}" dt="2024-03-14T16:29:35.814" v="2183" actId="20577"/>
        <pc:sldMkLst>
          <pc:docMk/>
          <pc:sldMk cId="1003200721" sldId="372"/>
        </pc:sldMkLst>
        <pc:spChg chg="mod">
          <ac:chgData name="Nichols,Heather" userId="4984233e-51d2-4987-82bb-4f45001b417c" providerId="ADAL" clId="{1208C6B2-BCC6-47E6-99F1-E30F51839012}" dt="2024-03-13T17:22:07.562" v="560" actId="6549"/>
          <ac:spMkLst>
            <pc:docMk/>
            <pc:sldMk cId="1003200721" sldId="372"/>
            <ac:spMk id="4" creationId="{4D4C07F4-F14B-DB4E-33F8-0D62EB9E2249}"/>
          </ac:spMkLst>
        </pc:spChg>
      </pc:sldChg>
      <pc:sldChg chg="modSp mod modNotesTx">
        <pc:chgData name="Nichols,Heather" userId="4984233e-51d2-4987-82bb-4f45001b417c" providerId="ADAL" clId="{1208C6B2-BCC6-47E6-99F1-E30F51839012}" dt="2024-03-14T16:19:21.525" v="2067" actId="20577"/>
        <pc:sldMkLst>
          <pc:docMk/>
          <pc:sldMk cId="1593593730" sldId="373"/>
        </pc:sldMkLst>
        <pc:spChg chg="mod">
          <ac:chgData name="Nichols,Heather" userId="4984233e-51d2-4987-82bb-4f45001b417c" providerId="ADAL" clId="{1208C6B2-BCC6-47E6-99F1-E30F51839012}" dt="2024-03-14T16:17:50.788" v="2006" actId="20577"/>
          <ac:spMkLst>
            <pc:docMk/>
            <pc:sldMk cId="1593593730" sldId="373"/>
            <ac:spMk id="3" creationId="{00000000-0000-0000-0000-000000000000}"/>
          </ac:spMkLst>
        </pc:spChg>
      </pc:sldChg>
      <pc:sldChg chg="del">
        <pc:chgData name="Nichols,Heather" userId="4984233e-51d2-4987-82bb-4f45001b417c" providerId="ADAL" clId="{1208C6B2-BCC6-47E6-99F1-E30F51839012}" dt="2024-03-13T16:35:50.780" v="369" actId="47"/>
        <pc:sldMkLst>
          <pc:docMk/>
          <pc:sldMk cId="147133511" sldId="377"/>
        </pc:sldMkLst>
      </pc:sldChg>
      <pc:sldChg chg="del">
        <pc:chgData name="Nichols,Heather" userId="4984233e-51d2-4987-82bb-4f45001b417c" providerId="ADAL" clId="{1208C6B2-BCC6-47E6-99F1-E30F51839012}" dt="2024-03-13T16:33:38.585" v="357" actId="47"/>
        <pc:sldMkLst>
          <pc:docMk/>
          <pc:sldMk cId="654472166" sldId="381"/>
        </pc:sldMkLst>
      </pc:sldChg>
      <pc:sldChg chg="del">
        <pc:chgData name="Nichols,Heather" userId="4984233e-51d2-4987-82bb-4f45001b417c" providerId="ADAL" clId="{1208C6B2-BCC6-47E6-99F1-E30F51839012}" dt="2024-03-13T16:33:41.227" v="358" actId="47"/>
        <pc:sldMkLst>
          <pc:docMk/>
          <pc:sldMk cId="3928329688" sldId="382"/>
        </pc:sldMkLst>
      </pc:sldChg>
      <pc:sldChg chg="del">
        <pc:chgData name="Nichols,Heather" userId="4984233e-51d2-4987-82bb-4f45001b417c" providerId="ADAL" clId="{1208C6B2-BCC6-47E6-99F1-E30F51839012}" dt="2024-03-13T16:34:06.141" v="363" actId="47"/>
        <pc:sldMkLst>
          <pc:docMk/>
          <pc:sldMk cId="695026511" sldId="383"/>
        </pc:sldMkLst>
      </pc:sldChg>
      <pc:sldChg chg="del">
        <pc:chgData name="Nichols,Heather" userId="4984233e-51d2-4987-82bb-4f45001b417c" providerId="ADAL" clId="{1208C6B2-BCC6-47E6-99F1-E30F51839012}" dt="2024-03-13T16:34:08.712" v="364" actId="47"/>
        <pc:sldMkLst>
          <pc:docMk/>
          <pc:sldMk cId="2082867316" sldId="384"/>
        </pc:sldMkLst>
      </pc:sldChg>
      <pc:sldChg chg="del">
        <pc:chgData name="Nichols,Heather" userId="4984233e-51d2-4987-82bb-4f45001b417c" providerId="ADAL" clId="{1208C6B2-BCC6-47E6-99F1-E30F51839012}" dt="2024-03-13T16:34:20.216" v="365" actId="47"/>
        <pc:sldMkLst>
          <pc:docMk/>
          <pc:sldMk cId="2365100533" sldId="385"/>
        </pc:sldMkLst>
      </pc:sldChg>
      <pc:sldChg chg="del">
        <pc:chgData name="Nichols,Heather" userId="4984233e-51d2-4987-82bb-4f45001b417c" providerId="ADAL" clId="{1208C6B2-BCC6-47E6-99F1-E30F51839012}" dt="2024-03-13T16:33:51.829" v="360" actId="47"/>
        <pc:sldMkLst>
          <pc:docMk/>
          <pc:sldMk cId="3540190491" sldId="386"/>
        </pc:sldMkLst>
      </pc:sldChg>
      <pc:sldChg chg="del">
        <pc:chgData name="Nichols,Heather" userId="4984233e-51d2-4987-82bb-4f45001b417c" providerId="ADAL" clId="{1208C6B2-BCC6-47E6-99F1-E30F51839012}" dt="2024-03-13T16:33:49.555" v="359" actId="47"/>
        <pc:sldMkLst>
          <pc:docMk/>
          <pc:sldMk cId="360209235" sldId="387"/>
        </pc:sldMkLst>
      </pc:sldChg>
      <pc:sldChg chg="del">
        <pc:chgData name="Nichols,Heather" userId="4984233e-51d2-4987-82bb-4f45001b417c" providerId="ADAL" clId="{1208C6B2-BCC6-47E6-99F1-E30F51839012}" dt="2024-03-13T16:33:31.946" v="356" actId="47"/>
        <pc:sldMkLst>
          <pc:docMk/>
          <pc:sldMk cId="3961714740" sldId="389"/>
        </pc:sldMkLst>
      </pc:sldChg>
      <pc:sldChg chg="add del">
        <pc:chgData name="Nichols,Heather" userId="4984233e-51d2-4987-82bb-4f45001b417c" providerId="ADAL" clId="{1208C6B2-BCC6-47E6-99F1-E30F51839012}" dt="2024-03-13T16:35:43.377" v="367" actId="47"/>
        <pc:sldMkLst>
          <pc:docMk/>
          <pc:sldMk cId="3582276487" sldId="392"/>
        </pc:sldMkLst>
      </pc:sldChg>
      <pc:sldChg chg="del">
        <pc:chgData name="Nichols,Heather" userId="4984233e-51d2-4987-82bb-4f45001b417c" providerId="ADAL" clId="{1208C6B2-BCC6-47E6-99F1-E30F51839012}" dt="2024-03-13T16:35:46.502" v="368" actId="47"/>
        <pc:sldMkLst>
          <pc:docMk/>
          <pc:sldMk cId="3549540109" sldId="397"/>
        </pc:sldMkLst>
      </pc:sldChg>
      <pc:sldChg chg="del">
        <pc:chgData name="Nichols,Heather" userId="4984233e-51d2-4987-82bb-4f45001b417c" providerId="ADAL" clId="{1208C6B2-BCC6-47E6-99F1-E30F51839012}" dt="2024-03-13T16:33:24.755" v="355" actId="47"/>
        <pc:sldMkLst>
          <pc:docMk/>
          <pc:sldMk cId="3822279614" sldId="399"/>
        </pc:sldMkLst>
      </pc:sldChg>
      <pc:sldChg chg="modSp mod">
        <pc:chgData name="Nichols,Heather" userId="4984233e-51d2-4987-82bb-4f45001b417c" providerId="ADAL" clId="{1208C6B2-BCC6-47E6-99F1-E30F51839012}" dt="2024-03-14T16:11:01.701" v="1952" actId="20577"/>
        <pc:sldMkLst>
          <pc:docMk/>
          <pc:sldMk cId="2675459121" sldId="400"/>
        </pc:sldMkLst>
        <pc:spChg chg="mod">
          <ac:chgData name="Nichols,Heather" userId="4984233e-51d2-4987-82bb-4f45001b417c" providerId="ADAL" clId="{1208C6B2-BCC6-47E6-99F1-E30F51839012}" dt="2024-03-14T16:11:01.701" v="1952" actId="20577"/>
          <ac:spMkLst>
            <pc:docMk/>
            <pc:sldMk cId="2675459121" sldId="400"/>
            <ac:spMk id="5" creationId="{46F49829-9D8F-8F7B-6858-E184009FA798}"/>
          </ac:spMkLst>
        </pc:spChg>
      </pc:sldChg>
      <pc:sldChg chg="del">
        <pc:chgData name="Nichols,Heather" userId="4984233e-51d2-4987-82bb-4f45001b417c" providerId="ADAL" clId="{1208C6B2-BCC6-47E6-99F1-E30F51839012}" dt="2024-03-13T16:34:02.314" v="362" actId="47"/>
        <pc:sldMkLst>
          <pc:docMk/>
          <pc:sldMk cId="1443034976" sldId="401"/>
        </pc:sldMkLst>
      </pc:sldChg>
      <pc:sldChg chg="del">
        <pc:chgData name="Nichols,Heather" userId="4984233e-51d2-4987-82bb-4f45001b417c" providerId="ADAL" clId="{1208C6B2-BCC6-47E6-99F1-E30F51839012}" dt="2024-03-13T16:33:55.856" v="361" actId="47"/>
        <pc:sldMkLst>
          <pc:docMk/>
          <pc:sldMk cId="3437067842" sldId="403"/>
        </pc:sldMkLst>
      </pc:sldChg>
      <pc:sldChg chg="modSp mod">
        <pc:chgData name="Nichols,Heather" userId="4984233e-51d2-4987-82bb-4f45001b417c" providerId="ADAL" clId="{1208C6B2-BCC6-47E6-99F1-E30F51839012}" dt="2024-03-14T16:06:45.361" v="1883" actId="20577"/>
        <pc:sldMkLst>
          <pc:docMk/>
          <pc:sldMk cId="3879445583" sldId="408"/>
        </pc:sldMkLst>
        <pc:spChg chg="mod">
          <ac:chgData name="Nichols,Heather" userId="4984233e-51d2-4987-82bb-4f45001b417c" providerId="ADAL" clId="{1208C6B2-BCC6-47E6-99F1-E30F51839012}" dt="2024-03-14T16:06:45.361" v="1883" actId="20577"/>
          <ac:spMkLst>
            <pc:docMk/>
            <pc:sldMk cId="3879445583" sldId="408"/>
            <ac:spMk id="4" creationId="{4D4C07F4-F14B-DB4E-33F8-0D62EB9E2249}"/>
          </ac:spMkLst>
        </pc:spChg>
      </pc:sldChg>
      <pc:sldChg chg="modSp mod ord">
        <pc:chgData name="Nichols,Heather" userId="4984233e-51d2-4987-82bb-4f45001b417c" providerId="ADAL" clId="{1208C6B2-BCC6-47E6-99F1-E30F51839012}" dt="2024-03-14T16:12:47.864" v="1956" actId="20577"/>
        <pc:sldMkLst>
          <pc:docMk/>
          <pc:sldMk cId="2765536577" sldId="409"/>
        </pc:sldMkLst>
        <pc:spChg chg="mod">
          <ac:chgData name="Nichols,Heather" userId="4984233e-51d2-4987-82bb-4f45001b417c" providerId="ADAL" clId="{1208C6B2-BCC6-47E6-99F1-E30F51839012}" dt="2024-03-14T16:12:47.864" v="1956" actId="20577"/>
          <ac:spMkLst>
            <pc:docMk/>
            <pc:sldMk cId="2765536577" sldId="409"/>
            <ac:spMk id="4" creationId="{4D4C07F4-F14B-DB4E-33F8-0D62EB9E2249}"/>
          </ac:spMkLst>
        </pc:spChg>
      </pc:sldChg>
      <pc:sldChg chg="del">
        <pc:chgData name="Nichols,Heather" userId="4984233e-51d2-4987-82bb-4f45001b417c" providerId="ADAL" clId="{1208C6B2-BCC6-47E6-99F1-E30F51839012}" dt="2024-03-14T16:29:55.302" v="2185" actId="47"/>
        <pc:sldMkLst>
          <pc:docMk/>
          <pc:sldMk cId="2206896096" sldId="410"/>
        </pc:sldMkLst>
      </pc:sldChg>
      <pc:sldChg chg="modSp del mod">
        <pc:chgData name="Nichols,Heather" userId="4984233e-51d2-4987-82bb-4f45001b417c" providerId="ADAL" clId="{1208C6B2-BCC6-47E6-99F1-E30F51839012}" dt="2024-03-14T16:29:46.148" v="2184" actId="47"/>
        <pc:sldMkLst>
          <pc:docMk/>
          <pc:sldMk cId="2987715105" sldId="411"/>
        </pc:sldMkLst>
        <pc:spChg chg="mod">
          <ac:chgData name="Nichols,Heather" userId="4984233e-51d2-4987-82bb-4f45001b417c" providerId="ADAL" clId="{1208C6B2-BCC6-47E6-99F1-E30F51839012}" dt="2024-03-14T15:12:51.274" v="1048" actId="6549"/>
          <ac:spMkLst>
            <pc:docMk/>
            <pc:sldMk cId="2987715105" sldId="411"/>
            <ac:spMk id="8" creationId="{D94CC9AC-1D28-9F3A-7967-72DA9AB67ADB}"/>
          </ac:spMkLst>
        </pc:spChg>
      </pc:sldChg>
      <pc:sldChg chg="modSp mod modNotesTx">
        <pc:chgData name="Nichols,Heather" userId="4984233e-51d2-4987-82bb-4f45001b417c" providerId="ADAL" clId="{1208C6B2-BCC6-47E6-99F1-E30F51839012}" dt="2024-03-14T16:49:13.244" v="2306" actId="20577"/>
        <pc:sldMkLst>
          <pc:docMk/>
          <pc:sldMk cId="1138445000" sldId="412"/>
        </pc:sldMkLst>
        <pc:spChg chg="mod">
          <ac:chgData name="Nichols,Heather" userId="4984233e-51d2-4987-82bb-4f45001b417c" providerId="ADAL" clId="{1208C6B2-BCC6-47E6-99F1-E30F51839012}" dt="2024-03-13T16:19:54.651" v="32" actId="313"/>
          <ac:spMkLst>
            <pc:docMk/>
            <pc:sldMk cId="1138445000" sldId="412"/>
            <ac:spMk id="3" creationId="{00000000-0000-0000-0000-000000000000}"/>
          </ac:spMkLst>
        </pc:spChg>
        <pc:spChg chg="mod">
          <ac:chgData name="Nichols,Heather" userId="4984233e-51d2-4987-82bb-4f45001b417c" providerId="ADAL" clId="{1208C6B2-BCC6-47E6-99F1-E30F51839012}" dt="2024-03-13T16:21:22.773" v="97" actId="20577"/>
          <ac:spMkLst>
            <pc:docMk/>
            <pc:sldMk cId="1138445000" sldId="412"/>
            <ac:spMk id="8" creationId="{D94CC9AC-1D28-9F3A-7967-72DA9AB67ADB}"/>
          </ac:spMkLst>
        </pc:spChg>
      </pc:sldChg>
      <pc:sldChg chg="modSp mod modNotesTx">
        <pc:chgData name="Nichols,Heather" userId="4984233e-51d2-4987-82bb-4f45001b417c" providerId="ADAL" clId="{1208C6B2-BCC6-47E6-99F1-E30F51839012}" dt="2024-03-14T17:37:42.088" v="2369"/>
        <pc:sldMkLst>
          <pc:docMk/>
          <pc:sldMk cId="95364469" sldId="413"/>
        </pc:sldMkLst>
        <pc:spChg chg="mod">
          <ac:chgData name="Nichols,Heather" userId="4984233e-51d2-4987-82bb-4f45001b417c" providerId="ADAL" clId="{1208C6B2-BCC6-47E6-99F1-E30F51839012}" dt="2024-03-14T15:30:42.803" v="1196" actId="20577"/>
          <ac:spMkLst>
            <pc:docMk/>
            <pc:sldMk cId="95364469" sldId="413"/>
            <ac:spMk id="4" creationId="{4D4C07F4-F14B-DB4E-33F8-0D62EB9E2249}"/>
          </ac:spMkLst>
        </pc:spChg>
      </pc:sldChg>
      <pc:sldChg chg="modSp mod">
        <pc:chgData name="Nichols,Heather" userId="4984233e-51d2-4987-82bb-4f45001b417c" providerId="ADAL" clId="{1208C6B2-BCC6-47E6-99F1-E30F51839012}" dt="2024-03-14T16:03:43.033" v="1857" actId="6549"/>
        <pc:sldMkLst>
          <pc:docMk/>
          <pc:sldMk cId="479411132" sldId="414"/>
        </pc:sldMkLst>
        <pc:spChg chg="mod">
          <ac:chgData name="Nichols,Heather" userId="4984233e-51d2-4987-82bb-4f45001b417c" providerId="ADAL" clId="{1208C6B2-BCC6-47E6-99F1-E30F51839012}" dt="2024-03-14T16:03:43.033" v="1857" actId="6549"/>
          <ac:spMkLst>
            <pc:docMk/>
            <pc:sldMk cId="479411132" sldId="414"/>
            <ac:spMk id="4" creationId="{4D4C07F4-F14B-DB4E-33F8-0D62EB9E2249}"/>
          </ac:spMkLst>
        </pc:spChg>
      </pc:sldChg>
      <pc:sldChg chg="modSp add mod">
        <pc:chgData name="Nichols,Heather" userId="4984233e-51d2-4987-82bb-4f45001b417c" providerId="ADAL" clId="{1208C6B2-BCC6-47E6-99F1-E30F51839012}" dt="2024-03-13T16:27:03.782" v="333" actId="20577"/>
        <pc:sldMkLst>
          <pc:docMk/>
          <pc:sldMk cId="3733952600" sldId="415"/>
        </pc:sldMkLst>
        <pc:spChg chg="mod">
          <ac:chgData name="Nichols,Heather" userId="4984233e-51d2-4987-82bb-4f45001b417c" providerId="ADAL" clId="{1208C6B2-BCC6-47E6-99F1-E30F51839012}" dt="2024-03-13T16:27:03.782" v="333" actId="20577"/>
          <ac:spMkLst>
            <pc:docMk/>
            <pc:sldMk cId="3733952600" sldId="415"/>
            <ac:spMk id="4" creationId="{4D4C07F4-F14B-DB4E-33F8-0D62EB9E2249}"/>
          </ac:spMkLst>
        </pc:spChg>
      </pc:sldChg>
      <pc:sldChg chg="addSp delSp modSp add mod ord modNotesTx">
        <pc:chgData name="Nichols,Heather" userId="4984233e-51d2-4987-82bb-4f45001b417c" providerId="ADAL" clId="{1208C6B2-BCC6-47E6-99F1-E30F51839012}" dt="2024-03-14T16:17:45.440" v="2000" actId="20577"/>
        <pc:sldMkLst>
          <pc:docMk/>
          <pc:sldMk cId="3842011954" sldId="416"/>
        </pc:sldMkLst>
        <pc:spChg chg="mod">
          <ac:chgData name="Nichols,Heather" userId="4984233e-51d2-4987-82bb-4f45001b417c" providerId="ADAL" clId="{1208C6B2-BCC6-47E6-99F1-E30F51839012}" dt="2024-03-13T16:30:53.098" v="349" actId="207"/>
          <ac:spMkLst>
            <pc:docMk/>
            <pc:sldMk cId="3842011954" sldId="416"/>
            <ac:spMk id="3" creationId="{00000000-0000-0000-0000-000000000000}"/>
          </ac:spMkLst>
        </pc:spChg>
        <pc:spChg chg="del mod">
          <ac:chgData name="Nichols,Heather" userId="4984233e-51d2-4987-82bb-4f45001b417c" providerId="ADAL" clId="{1208C6B2-BCC6-47E6-99F1-E30F51839012}" dt="2024-03-13T16:22:50.779" v="165"/>
          <ac:spMkLst>
            <pc:docMk/>
            <pc:sldMk cId="3842011954" sldId="416"/>
            <ac:spMk id="4" creationId="{4D4C07F4-F14B-DB4E-33F8-0D62EB9E2249}"/>
          </ac:spMkLst>
        </pc:spChg>
        <pc:spChg chg="mod">
          <ac:chgData name="Nichols,Heather" userId="4984233e-51d2-4987-82bb-4f45001b417c" providerId="ADAL" clId="{1208C6B2-BCC6-47E6-99F1-E30F51839012}" dt="2024-03-13T16:30:53.098" v="349" actId="207"/>
          <ac:spMkLst>
            <pc:docMk/>
            <pc:sldMk cId="3842011954" sldId="416"/>
            <ac:spMk id="6" creationId="{74358A1F-AC1E-62E6-9B5E-E0527E4B09ED}"/>
          </ac:spMkLst>
        </pc:spChg>
        <pc:spChg chg="mod">
          <ac:chgData name="Nichols,Heather" userId="4984233e-51d2-4987-82bb-4f45001b417c" providerId="ADAL" clId="{1208C6B2-BCC6-47E6-99F1-E30F51839012}" dt="2024-03-13T16:30:49.334" v="347" actId="1076"/>
          <ac:spMkLst>
            <pc:docMk/>
            <pc:sldMk cId="3842011954" sldId="416"/>
            <ac:spMk id="7" creationId="{F64E5F8F-7C4D-1E7B-72A2-A38232D245C6}"/>
          </ac:spMkLst>
        </pc:spChg>
        <pc:spChg chg="add mod">
          <ac:chgData name="Nichols,Heather" userId="4984233e-51d2-4987-82bb-4f45001b417c" providerId="ADAL" clId="{1208C6B2-BCC6-47E6-99F1-E30F51839012}" dt="2024-03-13T19:53:45.960" v="816" actId="1076"/>
          <ac:spMkLst>
            <pc:docMk/>
            <pc:sldMk cId="3842011954" sldId="416"/>
            <ac:spMk id="11" creationId="{EFB7123E-659A-1558-2253-1DE45D873C4E}"/>
          </ac:spMkLst>
        </pc:spChg>
        <pc:graphicFrameChg chg="add del mod">
          <ac:chgData name="Nichols,Heather" userId="4984233e-51d2-4987-82bb-4f45001b417c" providerId="ADAL" clId="{1208C6B2-BCC6-47E6-99F1-E30F51839012}" dt="2024-03-13T16:22:40.950" v="159"/>
          <ac:graphicFrameMkLst>
            <pc:docMk/>
            <pc:sldMk cId="3842011954" sldId="416"/>
            <ac:graphicFrameMk id="2" creationId="{9D123B91-9BAB-4E22-E4F8-852478C191F7}"/>
          </ac:graphicFrameMkLst>
        </pc:graphicFrameChg>
        <pc:graphicFrameChg chg="add del mod">
          <ac:chgData name="Nichols,Heather" userId="4984233e-51d2-4987-82bb-4f45001b417c" providerId="ADAL" clId="{1208C6B2-BCC6-47E6-99F1-E30F51839012}" dt="2024-03-13T16:22:50.779" v="163"/>
          <ac:graphicFrameMkLst>
            <pc:docMk/>
            <pc:sldMk cId="3842011954" sldId="416"/>
            <ac:graphicFrameMk id="5" creationId="{C40905CB-F0B1-841E-9FF3-5820D0BD958E}"/>
          </ac:graphicFrameMkLst>
        </pc:graphicFrameChg>
        <pc:picChg chg="add mod">
          <ac:chgData name="Nichols,Heather" userId="4984233e-51d2-4987-82bb-4f45001b417c" providerId="ADAL" clId="{1208C6B2-BCC6-47E6-99F1-E30F51839012}" dt="2024-03-13T19:53:28.872" v="812" actId="1076"/>
          <ac:picMkLst>
            <pc:docMk/>
            <pc:sldMk cId="3842011954" sldId="416"/>
            <ac:picMk id="9" creationId="{7EEC6A6D-9BE7-DE78-6447-53840B96562C}"/>
          </ac:picMkLst>
        </pc:picChg>
      </pc:sldChg>
      <pc:sldChg chg="modSp add mod">
        <pc:chgData name="Nichols,Heather" userId="4984233e-51d2-4987-82bb-4f45001b417c" providerId="ADAL" clId="{1208C6B2-BCC6-47E6-99F1-E30F51839012}" dt="2024-03-13T19:52:29.265" v="809" actId="20577"/>
        <pc:sldMkLst>
          <pc:docMk/>
          <pc:sldMk cId="1854980841" sldId="417"/>
        </pc:sldMkLst>
        <pc:spChg chg="mod">
          <ac:chgData name="Nichols,Heather" userId="4984233e-51d2-4987-82bb-4f45001b417c" providerId="ADAL" clId="{1208C6B2-BCC6-47E6-99F1-E30F51839012}" dt="2024-03-13T19:52:29.265" v="809" actId="20577"/>
          <ac:spMkLst>
            <pc:docMk/>
            <pc:sldMk cId="1854980841" sldId="417"/>
            <ac:spMk id="4" creationId="{4D4C07F4-F14B-DB4E-33F8-0D62EB9E2249}"/>
          </ac:spMkLst>
        </pc:spChg>
      </pc:sldChg>
      <pc:sldChg chg="add del">
        <pc:chgData name="Nichols,Heather" userId="4984233e-51d2-4987-82bb-4f45001b417c" providerId="ADAL" clId="{1208C6B2-BCC6-47E6-99F1-E30F51839012}" dt="2024-03-13T16:30:13.729" v="342" actId="47"/>
        <pc:sldMkLst>
          <pc:docMk/>
          <pc:sldMk cId="2335874706" sldId="418"/>
        </pc:sldMkLst>
      </pc:sldChg>
      <pc:sldChg chg="modSp add del mod ord">
        <pc:chgData name="Nichols,Heather" userId="4984233e-51d2-4987-82bb-4f45001b417c" providerId="ADAL" clId="{1208C6B2-BCC6-47E6-99F1-E30F51839012}" dt="2024-03-13T19:53:10.933" v="810" actId="47"/>
        <pc:sldMkLst>
          <pc:docMk/>
          <pc:sldMk cId="2373268768" sldId="418"/>
        </pc:sldMkLst>
        <pc:spChg chg="mod">
          <ac:chgData name="Nichols,Heather" userId="4984233e-51d2-4987-82bb-4f45001b417c" providerId="ADAL" clId="{1208C6B2-BCC6-47E6-99F1-E30F51839012}" dt="2024-03-13T19:52:07.279" v="807" actId="20577"/>
          <ac:spMkLst>
            <pc:docMk/>
            <pc:sldMk cId="2373268768" sldId="418"/>
            <ac:spMk id="11" creationId="{EFB7123E-659A-1558-2253-1DE45D873C4E}"/>
          </ac:spMkLst>
        </pc:spChg>
      </pc:sldChg>
      <pc:sldChg chg="addSp modSp add mod">
        <pc:chgData name="Nichols,Heather" userId="4984233e-51d2-4987-82bb-4f45001b417c" providerId="ADAL" clId="{1208C6B2-BCC6-47E6-99F1-E30F51839012}" dt="2024-03-14T17:28:05.192" v="2321" actId="20577"/>
        <pc:sldMkLst>
          <pc:docMk/>
          <pc:sldMk cId="3564424162" sldId="418"/>
        </pc:sldMkLst>
        <pc:spChg chg="mod">
          <ac:chgData name="Nichols,Heather" userId="4984233e-51d2-4987-82bb-4f45001b417c" providerId="ADAL" clId="{1208C6B2-BCC6-47E6-99F1-E30F51839012}" dt="2024-03-13T19:53:59.045" v="818" actId="6549"/>
          <ac:spMkLst>
            <pc:docMk/>
            <pc:sldMk cId="3564424162" sldId="418"/>
            <ac:spMk id="4" creationId="{4D4C07F4-F14B-DB4E-33F8-0D62EB9E2249}"/>
          </ac:spMkLst>
        </pc:spChg>
        <pc:spChg chg="mod">
          <ac:chgData name="Nichols,Heather" userId="4984233e-51d2-4987-82bb-4f45001b417c" providerId="ADAL" clId="{1208C6B2-BCC6-47E6-99F1-E30F51839012}" dt="2024-03-14T16:48:17.971" v="2275" actId="20577"/>
          <ac:spMkLst>
            <pc:docMk/>
            <pc:sldMk cId="3564424162" sldId="418"/>
            <ac:spMk id="9" creationId="{C354B3EB-BABE-193C-D340-CAE3EFAE5DF5}"/>
          </ac:spMkLst>
        </pc:spChg>
        <pc:graphicFrameChg chg="add mod modGraphic">
          <ac:chgData name="Nichols,Heather" userId="4984233e-51d2-4987-82bb-4f45001b417c" providerId="ADAL" clId="{1208C6B2-BCC6-47E6-99F1-E30F51839012}" dt="2024-03-14T17:28:05.192" v="2321" actId="20577"/>
          <ac:graphicFrameMkLst>
            <pc:docMk/>
            <pc:sldMk cId="3564424162" sldId="418"/>
            <ac:graphicFrameMk id="6" creationId="{77821295-277B-170A-F055-77DA45E41D7D}"/>
          </ac:graphicFrameMkLst>
        </pc:graphicFrameChg>
      </pc:sldChg>
      <pc:sldChg chg="addSp modSp mod">
        <pc:chgData name="Nichols,Heather" userId="4984233e-51d2-4987-82bb-4f45001b417c" providerId="ADAL" clId="{1208C6B2-BCC6-47E6-99F1-E30F51839012}" dt="2024-03-14T16:17:57.365" v="2012" actId="20577"/>
        <pc:sldMkLst>
          <pc:docMk/>
          <pc:sldMk cId="3168282177" sldId="421"/>
        </pc:sldMkLst>
        <pc:spChg chg="mod">
          <ac:chgData name="Nichols,Heather" userId="4984233e-51d2-4987-82bb-4f45001b417c" providerId="ADAL" clId="{1208C6B2-BCC6-47E6-99F1-E30F51839012}" dt="2024-03-14T16:17:57.365" v="2012" actId="20577"/>
          <ac:spMkLst>
            <pc:docMk/>
            <pc:sldMk cId="3168282177" sldId="421"/>
            <ac:spMk id="3" creationId="{00000000-0000-0000-0000-000000000000}"/>
          </ac:spMkLst>
        </pc:spChg>
        <pc:spChg chg="add mod">
          <ac:chgData name="Nichols,Heather" userId="4984233e-51d2-4987-82bb-4f45001b417c" providerId="ADAL" clId="{1208C6B2-BCC6-47E6-99F1-E30F51839012}" dt="2024-03-14T15:17:25.354" v="1072" actId="1076"/>
          <ac:spMkLst>
            <pc:docMk/>
            <pc:sldMk cId="3168282177" sldId="421"/>
            <ac:spMk id="5" creationId="{EFFB4862-E97C-86BB-BE95-EC18EF3248C3}"/>
          </ac:spMkLst>
        </pc:spChg>
        <pc:spChg chg="mod">
          <ac:chgData name="Nichols,Heather" userId="4984233e-51d2-4987-82bb-4f45001b417c" providerId="ADAL" clId="{1208C6B2-BCC6-47E6-99F1-E30F51839012}" dt="2024-03-14T15:17:37.020" v="1075" actId="1076"/>
          <ac:spMkLst>
            <pc:docMk/>
            <pc:sldMk cId="3168282177" sldId="421"/>
            <ac:spMk id="7" creationId="{EC79F9D3-5C20-CF18-5E56-5AB6DD4E8791}"/>
          </ac:spMkLst>
        </pc:spChg>
        <pc:spChg chg="mod">
          <ac:chgData name="Nichols,Heather" userId="4984233e-51d2-4987-82bb-4f45001b417c" providerId="ADAL" clId="{1208C6B2-BCC6-47E6-99F1-E30F51839012}" dt="2024-03-14T15:15:30.189" v="1054" actId="20577"/>
          <ac:spMkLst>
            <pc:docMk/>
            <pc:sldMk cId="3168282177" sldId="421"/>
            <ac:spMk id="8" creationId="{D94CC9AC-1D28-9F3A-7967-72DA9AB67ADB}"/>
          </ac:spMkLst>
        </pc:spChg>
        <pc:picChg chg="add mod ord">
          <ac:chgData name="Nichols,Heather" userId="4984233e-51d2-4987-82bb-4f45001b417c" providerId="ADAL" clId="{1208C6B2-BCC6-47E6-99F1-E30F51839012}" dt="2024-03-14T15:17:30.314" v="1074" actId="1076"/>
          <ac:picMkLst>
            <pc:docMk/>
            <pc:sldMk cId="3168282177" sldId="421"/>
            <ac:picMk id="2" creationId="{D830BF17-FE12-0C74-F30C-B2241E6338C9}"/>
          </ac:picMkLst>
        </pc:picChg>
      </pc:sldChg>
      <pc:sldChg chg="modSp mod">
        <pc:chgData name="Nichols,Heather" userId="4984233e-51d2-4987-82bb-4f45001b417c" providerId="ADAL" clId="{1208C6B2-BCC6-47E6-99F1-E30F51839012}" dt="2024-03-14T16:18:02.845" v="2018" actId="20577"/>
        <pc:sldMkLst>
          <pc:docMk/>
          <pc:sldMk cId="2318738656" sldId="422"/>
        </pc:sldMkLst>
        <pc:spChg chg="mod">
          <ac:chgData name="Nichols,Heather" userId="4984233e-51d2-4987-82bb-4f45001b417c" providerId="ADAL" clId="{1208C6B2-BCC6-47E6-99F1-E30F51839012}" dt="2024-03-14T16:18:02.845" v="2018" actId="20577"/>
          <ac:spMkLst>
            <pc:docMk/>
            <pc:sldMk cId="2318738656" sldId="422"/>
            <ac:spMk id="3" creationId="{00000000-0000-0000-0000-000000000000}"/>
          </ac:spMkLst>
        </pc:spChg>
      </pc:sldChg>
      <pc:sldChg chg="modSp mod modNotesTx">
        <pc:chgData name="Nichols,Heather" userId="4984233e-51d2-4987-82bb-4f45001b417c" providerId="ADAL" clId="{1208C6B2-BCC6-47E6-99F1-E30F51839012}" dt="2024-03-14T16:31:15.261" v="2249" actId="20577"/>
        <pc:sldMkLst>
          <pc:docMk/>
          <pc:sldMk cId="4172038215" sldId="423"/>
        </pc:sldMkLst>
        <pc:spChg chg="mod">
          <ac:chgData name="Nichols,Heather" userId="4984233e-51d2-4987-82bb-4f45001b417c" providerId="ADAL" clId="{1208C6B2-BCC6-47E6-99F1-E30F51839012}" dt="2024-03-14T16:18:07.542" v="2024" actId="20577"/>
          <ac:spMkLst>
            <pc:docMk/>
            <pc:sldMk cId="4172038215" sldId="423"/>
            <ac:spMk id="3" creationId="{00000000-0000-0000-0000-000000000000}"/>
          </ac:spMkLst>
        </pc:spChg>
      </pc:sldChg>
      <pc:sldChg chg="modSp mod">
        <pc:chgData name="Nichols,Heather" userId="4984233e-51d2-4987-82bb-4f45001b417c" providerId="ADAL" clId="{1208C6B2-BCC6-47E6-99F1-E30F51839012}" dt="2024-03-14T16:18:14.288" v="2030" actId="20577"/>
        <pc:sldMkLst>
          <pc:docMk/>
          <pc:sldMk cId="307637787" sldId="424"/>
        </pc:sldMkLst>
        <pc:spChg chg="mod">
          <ac:chgData name="Nichols,Heather" userId="4984233e-51d2-4987-82bb-4f45001b417c" providerId="ADAL" clId="{1208C6B2-BCC6-47E6-99F1-E30F51839012}" dt="2024-03-14T16:18:14.288" v="2030" actId="20577"/>
          <ac:spMkLst>
            <pc:docMk/>
            <pc:sldMk cId="307637787" sldId="424"/>
            <ac:spMk id="3" creationId="{00000000-0000-0000-0000-000000000000}"/>
          </ac:spMkLst>
        </pc:spChg>
      </pc:sldChg>
      <pc:sldChg chg="addSp delSp modSp mod">
        <pc:chgData name="Nichols,Heather" userId="4984233e-51d2-4987-82bb-4f45001b417c" providerId="ADAL" clId="{1208C6B2-BCC6-47E6-99F1-E30F51839012}" dt="2024-03-14T16:26:44.818" v="2114" actId="20577"/>
        <pc:sldMkLst>
          <pc:docMk/>
          <pc:sldMk cId="3500274851" sldId="425"/>
        </pc:sldMkLst>
        <pc:spChg chg="add mod">
          <ac:chgData name="Nichols,Heather" userId="4984233e-51d2-4987-82bb-4f45001b417c" providerId="ADAL" clId="{1208C6B2-BCC6-47E6-99F1-E30F51839012}" dt="2024-03-14T16:26:10.369" v="2098" actId="1076"/>
          <ac:spMkLst>
            <pc:docMk/>
            <pc:sldMk cId="3500274851" sldId="425"/>
            <ac:spMk id="2" creationId="{39D50FC1-ECBA-6FCA-2FEC-55F463A0E80A}"/>
          </ac:spMkLst>
        </pc:spChg>
        <pc:spChg chg="mod">
          <ac:chgData name="Nichols,Heather" userId="4984233e-51d2-4987-82bb-4f45001b417c" providerId="ADAL" clId="{1208C6B2-BCC6-47E6-99F1-E30F51839012}" dt="2024-03-14T16:26:19.352" v="2104" actId="20577"/>
          <ac:spMkLst>
            <pc:docMk/>
            <pc:sldMk cId="3500274851" sldId="425"/>
            <ac:spMk id="3" creationId="{00000000-0000-0000-0000-000000000000}"/>
          </ac:spMkLst>
        </pc:spChg>
        <pc:spChg chg="add mod">
          <ac:chgData name="Nichols,Heather" userId="4984233e-51d2-4987-82bb-4f45001b417c" providerId="ADAL" clId="{1208C6B2-BCC6-47E6-99F1-E30F51839012}" dt="2024-03-14T16:25:54.656" v="2095" actId="1076"/>
          <ac:spMkLst>
            <pc:docMk/>
            <pc:sldMk cId="3500274851" sldId="425"/>
            <ac:spMk id="5" creationId="{2263DFA3-81C3-9DE5-1EA6-BAA608506E40}"/>
          </ac:spMkLst>
        </pc:spChg>
        <pc:spChg chg="add mod">
          <ac:chgData name="Nichols,Heather" userId="4984233e-51d2-4987-82bb-4f45001b417c" providerId="ADAL" clId="{1208C6B2-BCC6-47E6-99F1-E30F51839012}" dt="2024-03-14T16:25:46.696" v="2092" actId="1076"/>
          <ac:spMkLst>
            <pc:docMk/>
            <pc:sldMk cId="3500274851" sldId="425"/>
            <ac:spMk id="7" creationId="{E3EFF72D-16A1-D927-85C6-1D7F8A84984D}"/>
          </ac:spMkLst>
        </pc:spChg>
        <pc:spChg chg="mod">
          <ac:chgData name="Nichols,Heather" userId="4984233e-51d2-4987-82bb-4f45001b417c" providerId="ADAL" clId="{1208C6B2-BCC6-47E6-99F1-E30F51839012}" dt="2024-03-14T16:26:44.818" v="2114" actId="20577"/>
          <ac:spMkLst>
            <pc:docMk/>
            <pc:sldMk cId="3500274851" sldId="425"/>
            <ac:spMk id="8" creationId="{D94CC9AC-1D28-9F3A-7967-72DA9AB67ADB}"/>
          </ac:spMkLst>
        </pc:spChg>
        <pc:spChg chg="add mod">
          <ac:chgData name="Nichols,Heather" userId="4984233e-51d2-4987-82bb-4f45001b417c" providerId="ADAL" clId="{1208C6B2-BCC6-47E6-99F1-E30F51839012}" dt="2024-03-14T15:21:25.734" v="1096" actId="1076"/>
          <ac:spMkLst>
            <pc:docMk/>
            <pc:sldMk cId="3500274851" sldId="425"/>
            <ac:spMk id="9" creationId="{6105EB0C-3EDC-7C22-7949-44B94C83F47C}"/>
          </ac:spMkLst>
        </pc:spChg>
        <pc:spChg chg="del topLvl">
          <ac:chgData name="Nichols,Heather" userId="4984233e-51d2-4987-82bb-4f45001b417c" providerId="ADAL" clId="{1208C6B2-BCC6-47E6-99F1-E30F51839012}" dt="2024-03-14T15:20:02.641" v="1077" actId="478"/>
          <ac:spMkLst>
            <pc:docMk/>
            <pc:sldMk cId="3500274851" sldId="425"/>
            <ac:spMk id="18" creationId="{CC214685-A80C-BAE2-1B25-BE4B73BA5F82}"/>
          </ac:spMkLst>
        </pc:spChg>
        <pc:spChg chg="del">
          <ac:chgData name="Nichols,Heather" userId="4984233e-51d2-4987-82bb-4f45001b417c" providerId="ADAL" clId="{1208C6B2-BCC6-47E6-99F1-E30F51839012}" dt="2024-03-14T15:21:13.601" v="1094" actId="478"/>
          <ac:spMkLst>
            <pc:docMk/>
            <pc:sldMk cId="3500274851" sldId="425"/>
            <ac:spMk id="20" creationId="{E99C0723-00A6-5495-B774-01074D455A1D}"/>
          </ac:spMkLst>
        </pc:spChg>
        <pc:spChg chg="del topLvl">
          <ac:chgData name="Nichols,Heather" userId="4984233e-51d2-4987-82bb-4f45001b417c" providerId="ADAL" clId="{1208C6B2-BCC6-47E6-99F1-E30F51839012}" dt="2024-03-14T15:20:38.998" v="1086" actId="478"/>
          <ac:spMkLst>
            <pc:docMk/>
            <pc:sldMk cId="3500274851" sldId="425"/>
            <ac:spMk id="24" creationId="{47020A43-CFAF-4A0E-BBDE-BB83902D91C5}"/>
          </ac:spMkLst>
        </pc:spChg>
        <pc:spChg chg="del">
          <ac:chgData name="Nichols,Heather" userId="4984233e-51d2-4987-82bb-4f45001b417c" providerId="ADAL" clId="{1208C6B2-BCC6-47E6-99F1-E30F51839012}" dt="2024-03-14T15:20:27.395" v="1084" actId="478"/>
          <ac:spMkLst>
            <pc:docMk/>
            <pc:sldMk cId="3500274851" sldId="425"/>
            <ac:spMk id="25" creationId="{780EC193-3D32-D17F-DA11-6E6AB0DF82A2}"/>
          </ac:spMkLst>
        </pc:spChg>
        <pc:grpChg chg="del">
          <ac:chgData name="Nichols,Heather" userId="4984233e-51d2-4987-82bb-4f45001b417c" providerId="ADAL" clId="{1208C6B2-BCC6-47E6-99F1-E30F51839012}" dt="2024-03-14T15:20:02.641" v="1077" actId="478"/>
          <ac:grpSpMkLst>
            <pc:docMk/>
            <pc:sldMk cId="3500274851" sldId="425"/>
            <ac:grpSpMk id="26" creationId="{3D28F1C4-16FD-C37B-2415-D73E37D7ECA7}"/>
          </ac:grpSpMkLst>
        </pc:grpChg>
        <pc:grpChg chg="del">
          <ac:chgData name="Nichols,Heather" userId="4984233e-51d2-4987-82bb-4f45001b417c" providerId="ADAL" clId="{1208C6B2-BCC6-47E6-99F1-E30F51839012}" dt="2024-03-14T15:20:38.998" v="1086" actId="478"/>
          <ac:grpSpMkLst>
            <pc:docMk/>
            <pc:sldMk cId="3500274851" sldId="425"/>
            <ac:grpSpMk id="28" creationId="{4479B7B7-D36C-91B9-C630-CA15F7903C9D}"/>
          </ac:grpSpMkLst>
        </pc:grpChg>
        <pc:picChg chg="mod topLvl">
          <ac:chgData name="Nichols,Heather" userId="4984233e-51d2-4987-82bb-4f45001b417c" providerId="ADAL" clId="{1208C6B2-BCC6-47E6-99F1-E30F51839012}" dt="2024-03-14T16:26:00.015" v="2097" actId="1076"/>
          <ac:picMkLst>
            <pc:docMk/>
            <pc:sldMk cId="3500274851" sldId="425"/>
            <ac:picMk id="17" creationId="{792F046A-AEEE-102C-0EE3-68A430F7E3DA}"/>
          </ac:picMkLst>
        </pc:picChg>
        <pc:picChg chg="mod topLvl">
          <ac:chgData name="Nichols,Heather" userId="4984233e-51d2-4987-82bb-4f45001b417c" providerId="ADAL" clId="{1208C6B2-BCC6-47E6-99F1-E30F51839012}" dt="2024-03-14T16:25:51.641" v="2094" actId="1076"/>
          <ac:picMkLst>
            <pc:docMk/>
            <pc:sldMk cId="3500274851" sldId="425"/>
            <ac:picMk id="23" creationId="{C44B760F-24EA-5CAF-1E99-D4923954AE58}"/>
          </ac:picMkLst>
        </pc:picChg>
      </pc:sldChg>
      <pc:sldChg chg="addSp delSp modSp add mod ord">
        <pc:chgData name="Nichols,Heather" userId="4984233e-51d2-4987-82bb-4f45001b417c" providerId="ADAL" clId="{1208C6B2-BCC6-47E6-99F1-E30F51839012}" dt="2024-03-14T16:28:03.565" v="2122" actId="20577"/>
        <pc:sldMkLst>
          <pc:docMk/>
          <pc:sldMk cId="3345324383" sldId="426"/>
        </pc:sldMkLst>
        <pc:spChg chg="add mod">
          <ac:chgData name="Nichols,Heather" userId="4984233e-51d2-4987-82bb-4f45001b417c" providerId="ADAL" clId="{1208C6B2-BCC6-47E6-99F1-E30F51839012}" dt="2024-03-14T15:51:27.283" v="1824" actId="207"/>
          <ac:spMkLst>
            <pc:docMk/>
            <pc:sldMk cId="3345324383" sldId="426"/>
            <ac:spMk id="2" creationId="{A75D5770-DB8B-D287-237D-6A9C0BED1C9D}"/>
          </ac:spMkLst>
        </pc:spChg>
        <pc:spChg chg="mod">
          <ac:chgData name="Nichols,Heather" userId="4984233e-51d2-4987-82bb-4f45001b417c" providerId="ADAL" clId="{1208C6B2-BCC6-47E6-99F1-E30F51839012}" dt="2024-03-14T16:18:21.535" v="2036" actId="20577"/>
          <ac:spMkLst>
            <pc:docMk/>
            <pc:sldMk cId="3345324383" sldId="426"/>
            <ac:spMk id="3" creationId="{00000000-0000-0000-0000-000000000000}"/>
          </ac:spMkLst>
        </pc:spChg>
        <pc:spChg chg="mod">
          <ac:chgData name="Nichols,Heather" userId="4984233e-51d2-4987-82bb-4f45001b417c" providerId="ADAL" clId="{1208C6B2-BCC6-47E6-99F1-E30F51839012}" dt="2024-03-14T16:28:03.565" v="2122" actId="20577"/>
          <ac:spMkLst>
            <pc:docMk/>
            <pc:sldMk cId="3345324383" sldId="426"/>
            <ac:spMk id="8" creationId="{D94CC9AC-1D28-9F3A-7967-72DA9AB67ADB}"/>
          </ac:spMkLst>
        </pc:spChg>
        <pc:picChg chg="del">
          <ac:chgData name="Nichols,Heather" userId="4984233e-51d2-4987-82bb-4f45001b417c" providerId="ADAL" clId="{1208C6B2-BCC6-47E6-99F1-E30F51839012}" dt="2024-03-14T15:28:39.374" v="1098" actId="478"/>
          <ac:picMkLst>
            <pc:docMk/>
            <pc:sldMk cId="3345324383" sldId="426"/>
            <ac:picMk id="5" creationId="{6AB7C0D8-6511-CF18-B971-BA31F07B9C6E}"/>
          </ac:picMkLst>
        </pc:picChg>
      </pc:sldChg>
    </pc:docChg>
  </pc:docChgLst>
  <pc:docChgLst>
    <pc:chgData name="Peprah-Asante,V" userId="S::vpa@ufl.edu::fffe5351-076c-43e6-88c0-020f55af47b0" providerId="AD" clId="Web-{75F5299F-3473-4D4B-AADB-7722A0DB958C}"/>
    <pc:docChg chg="modSld">
      <pc:chgData name="Peprah-Asante,V" userId="S::vpa@ufl.edu::fffe5351-076c-43e6-88c0-020f55af47b0" providerId="AD" clId="Web-{75F5299F-3473-4D4B-AADB-7722A0DB958C}" dt="2024-03-13T20:47:11.648" v="7" actId="20577"/>
      <pc:docMkLst>
        <pc:docMk/>
      </pc:docMkLst>
      <pc:sldChg chg="modSp">
        <pc:chgData name="Peprah-Asante,V" userId="S::vpa@ufl.edu::fffe5351-076c-43e6-88c0-020f55af47b0" providerId="AD" clId="Web-{75F5299F-3473-4D4B-AADB-7722A0DB958C}" dt="2024-03-13T20:47:11.648" v="7" actId="20577"/>
        <pc:sldMkLst>
          <pc:docMk/>
          <pc:sldMk cId="95364469" sldId="413"/>
        </pc:sldMkLst>
        <pc:spChg chg="mod">
          <ac:chgData name="Peprah-Asante,V" userId="S::vpa@ufl.edu::fffe5351-076c-43e6-88c0-020f55af47b0" providerId="AD" clId="Web-{75F5299F-3473-4D4B-AADB-7722A0DB958C}" dt="2024-03-13T20:47:11.648" v="7" actId="20577"/>
          <ac:spMkLst>
            <pc:docMk/>
            <pc:sldMk cId="95364469" sldId="413"/>
            <ac:spMk id="4" creationId="{4D4C07F4-F14B-DB4E-33F8-0D62EB9E2249}"/>
          </ac:spMkLst>
        </pc:spChg>
      </pc:sldChg>
    </pc:docChg>
  </pc:docChgLst>
  <pc:docChgLst>
    <pc:chgData name="Nichols,Heather" userId="4984233e-51d2-4987-82bb-4f45001b417c" providerId="ADAL" clId="{02A719DC-60D5-004F-BDF8-0AB27B2A09D4}"/>
    <pc:docChg chg="undo redo custSel addSld delSld modSld sldOrd">
      <pc:chgData name="Nichols,Heather" userId="4984233e-51d2-4987-82bb-4f45001b417c" providerId="ADAL" clId="{02A719DC-60D5-004F-BDF8-0AB27B2A09D4}" dt="2024-03-12T23:42:37.695" v="3062" actId="20577"/>
      <pc:docMkLst>
        <pc:docMk/>
      </pc:docMkLst>
      <pc:sldChg chg="addSp delSp modSp">
        <pc:chgData name="Nichols,Heather" userId="4984233e-51d2-4987-82bb-4f45001b417c" providerId="ADAL" clId="{02A719DC-60D5-004F-BDF8-0AB27B2A09D4}" dt="2024-03-11T16:14:24.695" v="2961" actId="20577"/>
        <pc:sldMkLst>
          <pc:docMk/>
          <pc:sldMk cId="906620075" sldId="319"/>
        </pc:sldMkLst>
        <pc:spChg chg="mod">
          <ac:chgData name="Nichols,Heather" userId="4984233e-51d2-4987-82bb-4f45001b417c" providerId="ADAL" clId="{02A719DC-60D5-004F-BDF8-0AB27B2A09D4}" dt="2024-03-10T17:22:55.033" v="783" actId="20577"/>
          <ac:spMkLst>
            <pc:docMk/>
            <pc:sldMk cId="906620075" sldId="319"/>
            <ac:spMk id="5" creationId="{825F4137-5B7E-B5F1-17B1-895A3B191EF1}"/>
          </ac:spMkLst>
        </pc:spChg>
        <pc:spChg chg="mod">
          <ac:chgData name="Nichols,Heather" userId="4984233e-51d2-4987-82bb-4f45001b417c" providerId="ADAL" clId="{02A719DC-60D5-004F-BDF8-0AB27B2A09D4}" dt="2024-03-11T16:14:24.695" v="2961" actId="20577"/>
          <ac:spMkLst>
            <pc:docMk/>
            <pc:sldMk cId="906620075" sldId="319"/>
            <ac:spMk id="7" creationId="{46B08590-C0D6-47FA-48C1-9296AD2669FB}"/>
          </ac:spMkLst>
        </pc:spChg>
        <pc:picChg chg="add del mod">
          <ac:chgData name="Nichols,Heather" userId="4984233e-51d2-4987-82bb-4f45001b417c" providerId="ADAL" clId="{02A719DC-60D5-004F-BDF8-0AB27B2A09D4}" dt="2024-03-10T17:55:21.285" v="1055" actId="14100"/>
          <ac:picMkLst>
            <pc:docMk/>
            <pc:sldMk cId="906620075" sldId="319"/>
            <ac:picMk id="6" creationId="{F957FFB1-49C1-3070-4A35-68C2953316A7}"/>
          </ac:picMkLst>
        </pc:picChg>
      </pc:sldChg>
      <pc:sldChg chg="addSp delSp modSp">
        <pc:chgData name="Nichols,Heather" userId="4984233e-51d2-4987-82bb-4f45001b417c" providerId="ADAL" clId="{02A719DC-60D5-004F-BDF8-0AB27B2A09D4}" dt="2024-03-10T17:05:02.797" v="66" actId="20577"/>
        <pc:sldMkLst>
          <pc:docMk/>
          <pc:sldMk cId="1546052178" sldId="371"/>
        </pc:sldMkLst>
        <pc:spChg chg="add del mod">
          <ac:chgData name="Nichols,Heather" userId="4984233e-51d2-4987-82bb-4f45001b417c" providerId="ADAL" clId="{02A719DC-60D5-004F-BDF8-0AB27B2A09D4}" dt="2024-03-10T17:02:13.473" v="1" actId="478"/>
          <ac:spMkLst>
            <pc:docMk/>
            <pc:sldMk cId="1546052178" sldId="371"/>
            <ac:spMk id="3" creationId="{A4AE875A-1B5A-DFC0-02A1-6421EDFAF00D}"/>
          </ac:spMkLst>
        </pc:spChg>
        <pc:spChg chg="add del mod">
          <ac:chgData name="Nichols,Heather" userId="4984233e-51d2-4987-82bb-4f45001b417c" providerId="ADAL" clId="{02A719DC-60D5-004F-BDF8-0AB27B2A09D4}" dt="2024-03-10T17:03:01.345" v="46" actId="20577"/>
          <ac:spMkLst>
            <pc:docMk/>
            <pc:sldMk cId="1546052178" sldId="371"/>
            <ac:spMk id="5" creationId="{9CCDEE50-3B4C-B640-28BB-2B30681F6678}"/>
          </ac:spMkLst>
        </pc:spChg>
        <pc:spChg chg="mod">
          <ac:chgData name="Nichols,Heather" userId="4984233e-51d2-4987-82bb-4f45001b417c" providerId="ADAL" clId="{02A719DC-60D5-004F-BDF8-0AB27B2A09D4}" dt="2024-03-10T17:05:02.797" v="66" actId="20577"/>
          <ac:spMkLst>
            <pc:docMk/>
            <pc:sldMk cId="1546052178" sldId="371"/>
            <ac:spMk id="7" creationId="{DA5CD454-A41F-720A-B876-E2BD4971E0CB}"/>
          </ac:spMkLst>
        </pc:spChg>
      </pc:sldChg>
      <pc:sldChg chg="delSp modSp">
        <pc:chgData name="Nichols,Heather" userId="4984233e-51d2-4987-82bb-4f45001b417c" providerId="ADAL" clId="{02A719DC-60D5-004F-BDF8-0AB27B2A09D4}" dt="2024-03-11T16:13:22.823" v="2876" actId="20577"/>
        <pc:sldMkLst>
          <pc:docMk/>
          <pc:sldMk cId="1003200721" sldId="372"/>
        </pc:sldMkLst>
        <pc:spChg chg="mod">
          <ac:chgData name="Nichols,Heather" userId="4984233e-51d2-4987-82bb-4f45001b417c" providerId="ADAL" clId="{02A719DC-60D5-004F-BDF8-0AB27B2A09D4}" dt="2024-03-11T16:02:18.314" v="2786" actId="20577"/>
          <ac:spMkLst>
            <pc:docMk/>
            <pc:sldMk cId="1003200721" sldId="372"/>
            <ac:spMk id="3" creationId="{00000000-0000-0000-0000-000000000000}"/>
          </ac:spMkLst>
        </pc:spChg>
        <pc:spChg chg="mod">
          <ac:chgData name="Nichols,Heather" userId="4984233e-51d2-4987-82bb-4f45001b417c" providerId="ADAL" clId="{02A719DC-60D5-004F-BDF8-0AB27B2A09D4}" dt="2024-03-11T16:13:22.823" v="2876" actId="20577"/>
          <ac:spMkLst>
            <pc:docMk/>
            <pc:sldMk cId="1003200721" sldId="372"/>
            <ac:spMk id="4" creationId="{4D4C07F4-F14B-DB4E-33F8-0D62EB9E2249}"/>
          </ac:spMkLst>
        </pc:spChg>
        <pc:picChg chg="del">
          <ac:chgData name="Nichols,Heather" userId="4984233e-51d2-4987-82bb-4f45001b417c" providerId="ADAL" clId="{02A719DC-60D5-004F-BDF8-0AB27B2A09D4}" dt="2024-03-10T17:13:28.243" v="284" actId="478"/>
          <ac:picMkLst>
            <pc:docMk/>
            <pc:sldMk cId="1003200721" sldId="372"/>
            <ac:picMk id="16" creationId="{063A689B-9653-3FD4-69C1-A0D90CB15768}"/>
          </ac:picMkLst>
        </pc:picChg>
      </pc:sldChg>
      <pc:sldChg chg="delSp modSp ord">
        <pc:chgData name="Nichols,Heather" userId="4984233e-51d2-4987-82bb-4f45001b417c" providerId="ADAL" clId="{02A719DC-60D5-004F-BDF8-0AB27B2A09D4}" dt="2024-03-10T17:35:15.227" v="935" actId="1076"/>
        <pc:sldMkLst>
          <pc:docMk/>
          <pc:sldMk cId="1593593730" sldId="373"/>
        </pc:sldMkLst>
        <pc:spChg chg="mod">
          <ac:chgData name="Nichols,Heather" userId="4984233e-51d2-4987-82bb-4f45001b417c" providerId="ADAL" clId="{02A719DC-60D5-004F-BDF8-0AB27B2A09D4}" dt="2024-03-10T17:15:29.708" v="408" actId="20577"/>
          <ac:spMkLst>
            <pc:docMk/>
            <pc:sldMk cId="1593593730" sldId="373"/>
            <ac:spMk id="3" creationId="{00000000-0000-0000-0000-000000000000}"/>
          </ac:spMkLst>
        </pc:spChg>
        <pc:spChg chg="mod">
          <ac:chgData name="Nichols,Heather" userId="4984233e-51d2-4987-82bb-4f45001b417c" providerId="ADAL" clId="{02A719DC-60D5-004F-BDF8-0AB27B2A09D4}" dt="2024-03-10T17:20:38.404" v="684" actId="20577"/>
          <ac:spMkLst>
            <pc:docMk/>
            <pc:sldMk cId="1593593730" sldId="373"/>
            <ac:spMk id="8" creationId="{D94CC9AC-1D28-9F3A-7967-72DA9AB67ADB}"/>
          </ac:spMkLst>
        </pc:spChg>
        <pc:picChg chg="del">
          <ac:chgData name="Nichols,Heather" userId="4984233e-51d2-4987-82bb-4f45001b417c" providerId="ADAL" clId="{02A719DC-60D5-004F-BDF8-0AB27B2A09D4}" dt="2024-03-10T17:13:49.170" v="285" actId="478"/>
          <ac:picMkLst>
            <pc:docMk/>
            <pc:sldMk cId="1593593730" sldId="373"/>
            <ac:picMk id="10" creationId="{4E6CF2B6-291F-F20E-A03B-431282467F28}"/>
          </ac:picMkLst>
        </pc:picChg>
      </pc:sldChg>
      <pc:sldChg chg="addSp delSp modSp ord">
        <pc:chgData name="Nichols,Heather" userId="4984233e-51d2-4987-82bb-4f45001b417c" providerId="ADAL" clId="{02A719DC-60D5-004F-BDF8-0AB27B2A09D4}" dt="2024-03-10T17:49:56.157" v="948" actId="207"/>
        <pc:sldMkLst>
          <pc:docMk/>
          <pc:sldMk cId="2407343792" sldId="376"/>
        </pc:sldMkLst>
        <pc:spChg chg="mod">
          <ac:chgData name="Nichols,Heather" userId="4984233e-51d2-4987-82bb-4f45001b417c" providerId="ADAL" clId="{02A719DC-60D5-004F-BDF8-0AB27B2A09D4}" dt="2024-03-10T17:14:35.799" v="363" actId="20577"/>
          <ac:spMkLst>
            <pc:docMk/>
            <pc:sldMk cId="2407343792" sldId="376"/>
            <ac:spMk id="3" creationId="{00000000-0000-0000-0000-000000000000}"/>
          </ac:spMkLst>
        </pc:spChg>
        <pc:spChg chg="add del mod">
          <ac:chgData name="Nichols,Heather" userId="4984233e-51d2-4987-82bb-4f45001b417c" providerId="ADAL" clId="{02A719DC-60D5-004F-BDF8-0AB27B2A09D4}" dt="2024-03-10T17:49:56.157" v="948" actId="207"/>
          <ac:spMkLst>
            <pc:docMk/>
            <pc:sldMk cId="2407343792" sldId="376"/>
            <ac:spMk id="4" creationId="{4D4C07F4-F14B-DB4E-33F8-0D62EB9E2249}"/>
          </ac:spMkLst>
        </pc:spChg>
        <pc:spChg chg="mod">
          <ac:chgData name="Nichols,Heather" userId="4984233e-51d2-4987-82bb-4f45001b417c" providerId="ADAL" clId="{02A719DC-60D5-004F-BDF8-0AB27B2A09D4}" dt="2024-03-10T17:23:45.420" v="840" actId="20577"/>
          <ac:spMkLst>
            <pc:docMk/>
            <pc:sldMk cId="2407343792" sldId="376"/>
            <ac:spMk id="7" creationId="{F64E5F8F-7C4D-1E7B-72A2-A38232D245C6}"/>
          </ac:spMkLst>
        </pc:spChg>
        <pc:graphicFrameChg chg="add del">
          <ac:chgData name="Nichols,Heather" userId="4984233e-51d2-4987-82bb-4f45001b417c" providerId="ADAL" clId="{02A719DC-60D5-004F-BDF8-0AB27B2A09D4}" dt="2024-03-10T17:27:23.213" v="845" actId="3680"/>
          <ac:graphicFrameMkLst>
            <pc:docMk/>
            <pc:sldMk cId="2407343792" sldId="376"/>
            <ac:graphicFrameMk id="2" creationId="{C1493ABC-0531-6156-7B22-8DBB2DF20876}"/>
          </ac:graphicFrameMkLst>
        </pc:graphicFrameChg>
      </pc:sldChg>
      <pc:sldChg chg="new del">
        <pc:chgData name="Nichols,Heather" userId="4984233e-51d2-4987-82bb-4f45001b417c" providerId="ADAL" clId="{02A719DC-60D5-004F-BDF8-0AB27B2A09D4}" dt="2024-03-10T17:18:02.980" v="515" actId="680"/>
        <pc:sldMkLst>
          <pc:docMk/>
          <pc:sldMk cId="1065570067" sldId="404"/>
        </pc:sldMkLst>
      </pc:sldChg>
      <pc:sldChg chg="new del">
        <pc:chgData name="Nichols,Heather" userId="4984233e-51d2-4987-82bb-4f45001b417c" providerId="ADAL" clId="{02A719DC-60D5-004F-BDF8-0AB27B2A09D4}" dt="2024-03-10T17:36:09.572" v="938" actId="2696"/>
        <pc:sldMkLst>
          <pc:docMk/>
          <pc:sldMk cId="3025466018" sldId="404"/>
        </pc:sldMkLst>
      </pc:sldChg>
      <pc:sldChg chg="new del">
        <pc:chgData name="Nichols,Heather" userId="4984233e-51d2-4987-82bb-4f45001b417c" providerId="ADAL" clId="{02A719DC-60D5-004F-BDF8-0AB27B2A09D4}" dt="2024-03-10T17:35:43.399" v="936" actId="2696"/>
        <pc:sldMkLst>
          <pc:docMk/>
          <pc:sldMk cId="832658082" sldId="405"/>
        </pc:sldMkLst>
      </pc:sldChg>
      <pc:sldChg chg="new del">
        <pc:chgData name="Nichols,Heather" userId="4984233e-51d2-4987-82bb-4f45001b417c" providerId="ADAL" clId="{02A719DC-60D5-004F-BDF8-0AB27B2A09D4}" dt="2024-03-10T17:35:47.931" v="937" actId="2696"/>
        <pc:sldMkLst>
          <pc:docMk/>
          <pc:sldMk cId="2161835135" sldId="406"/>
        </pc:sldMkLst>
      </pc:sldChg>
      <pc:sldChg chg="add">
        <pc:chgData name="Nichols,Heather" userId="4984233e-51d2-4987-82bb-4f45001b417c" providerId="ADAL" clId="{02A719DC-60D5-004F-BDF8-0AB27B2A09D4}" dt="2024-03-10T17:28:29.526" v="846" actId="571"/>
        <pc:sldMkLst>
          <pc:docMk/>
          <pc:sldMk cId="1259745667" sldId="407"/>
        </pc:sldMkLst>
      </pc:sldChg>
      <pc:sldChg chg="modSp add ord">
        <pc:chgData name="Nichols,Heather" userId="4984233e-51d2-4987-82bb-4f45001b417c" providerId="ADAL" clId="{02A719DC-60D5-004F-BDF8-0AB27B2A09D4}" dt="2024-03-10T18:08:39.467" v="1492" actId="20577"/>
        <pc:sldMkLst>
          <pc:docMk/>
          <pc:sldMk cId="3879445583" sldId="408"/>
        </pc:sldMkLst>
        <pc:spChg chg="mod">
          <ac:chgData name="Nichols,Heather" userId="4984233e-51d2-4987-82bb-4f45001b417c" providerId="ADAL" clId="{02A719DC-60D5-004F-BDF8-0AB27B2A09D4}" dt="2024-03-10T17:32:46.914" v="866" actId="20577"/>
          <ac:spMkLst>
            <pc:docMk/>
            <pc:sldMk cId="3879445583" sldId="408"/>
            <ac:spMk id="3" creationId="{00000000-0000-0000-0000-000000000000}"/>
          </ac:spMkLst>
        </pc:spChg>
        <pc:spChg chg="mod">
          <ac:chgData name="Nichols,Heather" userId="4984233e-51d2-4987-82bb-4f45001b417c" providerId="ADAL" clId="{02A719DC-60D5-004F-BDF8-0AB27B2A09D4}" dt="2024-03-10T18:08:39.467" v="1492" actId="20577"/>
          <ac:spMkLst>
            <pc:docMk/>
            <pc:sldMk cId="3879445583" sldId="408"/>
            <ac:spMk id="4" creationId="{4D4C07F4-F14B-DB4E-33F8-0D62EB9E2249}"/>
          </ac:spMkLst>
        </pc:spChg>
      </pc:sldChg>
      <pc:sldChg chg="modSp add">
        <pc:chgData name="Nichols,Heather" userId="4984233e-51d2-4987-82bb-4f45001b417c" providerId="ADAL" clId="{02A719DC-60D5-004F-BDF8-0AB27B2A09D4}" dt="2024-03-10T17:50:35.865" v="950" actId="207"/>
        <pc:sldMkLst>
          <pc:docMk/>
          <pc:sldMk cId="2765536577" sldId="409"/>
        </pc:sldMkLst>
        <pc:spChg chg="mod">
          <ac:chgData name="Nichols,Heather" userId="4984233e-51d2-4987-82bb-4f45001b417c" providerId="ADAL" clId="{02A719DC-60D5-004F-BDF8-0AB27B2A09D4}" dt="2024-03-10T17:35:02.864" v="934" actId="20577"/>
          <ac:spMkLst>
            <pc:docMk/>
            <pc:sldMk cId="2765536577" sldId="409"/>
            <ac:spMk id="3" creationId="{00000000-0000-0000-0000-000000000000}"/>
          </ac:spMkLst>
        </pc:spChg>
        <pc:spChg chg="mod">
          <ac:chgData name="Nichols,Heather" userId="4984233e-51d2-4987-82bb-4f45001b417c" providerId="ADAL" clId="{02A719DC-60D5-004F-BDF8-0AB27B2A09D4}" dt="2024-03-10T17:50:35.865" v="950" actId="207"/>
          <ac:spMkLst>
            <pc:docMk/>
            <pc:sldMk cId="2765536577" sldId="409"/>
            <ac:spMk id="4" creationId="{4D4C07F4-F14B-DB4E-33F8-0D62EB9E2249}"/>
          </ac:spMkLst>
        </pc:spChg>
      </pc:sldChg>
      <pc:sldChg chg="addSp delSp modSp add ord">
        <pc:chgData name="Nichols,Heather" userId="4984233e-51d2-4987-82bb-4f45001b417c" providerId="ADAL" clId="{02A719DC-60D5-004F-BDF8-0AB27B2A09D4}" dt="2024-03-10T18:41:01.112" v="2735" actId="20577"/>
        <pc:sldMkLst>
          <pc:docMk/>
          <pc:sldMk cId="2206896096" sldId="410"/>
        </pc:sldMkLst>
        <pc:spChg chg="mod">
          <ac:chgData name="Nichols,Heather" userId="4984233e-51d2-4987-82bb-4f45001b417c" providerId="ADAL" clId="{02A719DC-60D5-004F-BDF8-0AB27B2A09D4}" dt="2024-03-10T18:23:07.900" v="2180" actId="20577"/>
          <ac:spMkLst>
            <pc:docMk/>
            <pc:sldMk cId="2206896096" sldId="410"/>
            <ac:spMk id="3" creationId="{00000000-0000-0000-0000-000000000000}"/>
          </ac:spMkLst>
        </pc:spChg>
        <pc:spChg chg="add del mod">
          <ac:chgData name="Nichols,Heather" userId="4984233e-51d2-4987-82bb-4f45001b417c" providerId="ADAL" clId="{02A719DC-60D5-004F-BDF8-0AB27B2A09D4}" dt="2024-03-10T18:41:01.112" v="2735" actId="20577"/>
          <ac:spMkLst>
            <pc:docMk/>
            <pc:sldMk cId="2206896096" sldId="410"/>
            <ac:spMk id="4" creationId="{4D4C07F4-F14B-DB4E-33F8-0D62EB9E2249}"/>
          </ac:spMkLst>
        </pc:spChg>
      </pc:sldChg>
      <pc:sldChg chg="delSp modSp add">
        <pc:chgData name="Nichols,Heather" userId="4984233e-51d2-4987-82bb-4f45001b417c" providerId="ADAL" clId="{02A719DC-60D5-004F-BDF8-0AB27B2A09D4}" dt="2024-03-10T18:22:03.803" v="2168" actId="20577"/>
        <pc:sldMkLst>
          <pc:docMk/>
          <pc:sldMk cId="2987715105" sldId="411"/>
        </pc:sldMkLst>
        <pc:spChg chg="mod">
          <ac:chgData name="Nichols,Heather" userId="4984233e-51d2-4987-82bb-4f45001b417c" providerId="ADAL" clId="{02A719DC-60D5-004F-BDF8-0AB27B2A09D4}" dt="2024-03-10T18:22:03.803" v="2168" actId="20577"/>
          <ac:spMkLst>
            <pc:docMk/>
            <pc:sldMk cId="2987715105" sldId="411"/>
            <ac:spMk id="3" creationId="{00000000-0000-0000-0000-000000000000}"/>
          </ac:spMkLst>
        </pc:spChg>
        <pc:spChg chg="del">
          <ac:chgData name="Nichols,Heather" userId="4984233e-51d2-4987-82bb-4f45001b417c" providerId="ADAL" clId="{02A719DC-60D5-004F-BDF8-0AB27B2A09D4}" dt="2024-03-10T18:17:50.389" v="1845" actId="478"/>
          <ac:spMkLst>
            <pc:docMk/>
            <pc:sldMk cId="2987715105" sldId="411"/>
            <ac:spMk id="7" creationId="{EC79F9D3-5C20-CF18-5E56-5AB6DD4E8791}"/>
          </ac:spMkLst>
        </pc:spChg>
        <pc:spChg chg="mod">
          <ac:chgData name="Nichols,Heather" userId="4984233e-51d2-4987-82bb-4f45001b417c" providerId="ADAL" clId="{02A719DC-60D5-004F-BDF8-0AB27B2A09D4}" dt="2024-03-10T18:21:43.066" v="2143" actId="20577"/>
          <ac:spMkLst>
            <pc:docMk/>
            <pc:sldMk cId="2987715105" sldId="411"/>
            <ac:spMk id="8" creationId="{D94CC9AC-1D28-9F3A-7967-72DA9AB67ADB}"/>
          </ac:spMkLst>
        </pc:spChg>
      </pc:sldChg>
      <pc:sldChg chg="modSp add">
        <pc:chgData name="Nichols,Heather" userId="4984233e-51d2-4987-82bb-4f45001b417c" providerId="ADAL" clId="{02A719DC-60D5-004F-BDF8-0AB27B2A09D4}" dt="2024-03-10T18:22:09.325" v="2169" actId="1076"/>
        <pc:sldMkLst>
          <pc:docMk/>
          <pc:sldMk cId="1138445000" sldId="412"/>
        </pc:sldMkLst>
        <pc:spChg chg="mod">
          <ac:chgData name="Nichols,Heather" userId="4984233e-51d2-4987-82bb-4f45001b417c" providerId="ADAL" clId="{02A719DC-60D5-004F-BDF8-0AB27B2A09D4}" dt="2024-03-10T18:22:09.325" v="2169" actId="1076"/>
          <ac:spMkLst>
            <pc:docMk/>
            <pc:sldMk cId="1138445000" sldId="412"/>
            <ac:spMk id="3" creationId="{00000000-0000-0000-0000-000000000000}"/>
          </ac:spMkLst>
        </pc:spChg>
      </pc:sldChg>
      <pc:sldChg chg="modSp add">
        <pc:chgData name="Nichols,Heather" userId="4984233e-51d2-4987-82bb-4f45001b417c" providerId="ADAL" clId="{02A719DC-60D5-004F-BDF8-0AB27B2A09D4}" dt="2024-03-11T16:32:47.427" v="3020" actId="12"/>
        <pc:sldMkLst>
          <pc:docMk/>
          <pc:sldMk cId="95364469" sldId="413"/>
        </pc:sldMkLst>
        <pc:spChg chg="mod">
          <ac:chgData name="Nichols,Heather" userId="4984233e-51d2-4987-82bb-4f45001b417c" providerId="ADAL" clId="{02A719DC-60D5-004F-BDF8-0AB27B2A09D4}" dt="2024-03-11T16:05:58.756" v="2814" actId="20577"/>
          <ac:spMkLst>
            <pc:docMk/>
            <pc:sldMk cId="95364469" sldId="413"/>
            <ac:spMk id="3" creationId="{00000000-0000-0000-0000-000000000000}"/>
          </ac:spMkLst>
        </pc:spChg>
        <pc:spChg chg="mod">
          <ac:chgData name="Nichols,Heather" userId="4984233e-51d2-4987-82bb-4f45001b417c" providerId="ADAL" clId="{02A719DC-60D5-004F-BDF8-0AB27B2A09D4}" dt="2024-03-11T16:32:47.427" v="3020" actId="12"/>
          <ac:spMkLst>
            <pc:docMk/>
            <pc:sldMk cId="95364469" sldId="413"/>
            <ac:spMk id="4" creationId="{4D4C07F4-F14B-DB4E-33F8-0D62EB9E2249}"/>
          </ac:spMkLst>
        </pc:spChg>
      </pc:sldChg>
      <pc:sldChg chg="modSp add">
        <pc:chgData name="Nichols,Heather" userId="4984233e-51d2-4987-82bb-4f45001b417c" providerId="ADAL" clId="{02A719DC-60D5-004F-BDF8-0AB27B2A09D4}" dt="2024-03-12T23:42:37.695" v="3062" actId="20577"/>
        <pc:sldMkLst>
          <pc:docMk/>
          <pc:sldMk cId="479411132" sldId="414"/>
        </pc:sldMkLst>
        <pc:spChg chg="mod">
          <ac:chgData name="Nichols,Heather" userId="4984233e-51d2-4987-82bb-4f45001b417c" providerId="ADAL" clId="{02A719DC-60D5-004F-BDF8-0AB27B2A09D4}" dt="2024-03-12T23:42:37.695" v="3062" actId="20577"/>
          <ac:spMkLst>
            <pc:docMk/>
            <pc:sldMk cId="479411132" sldId="414"/>
            <ac:spMk id="4" creationId="{4D4C07F4-F14B-DB4E-33F8-0D62EB9E2249}"/>
          </ac:spMkLst>
        </pc:spChg>
      </pc:sldChg>
      <pc:sldChg chg="add del">
        <pc:chgData name="Nichols,Heather" userId="4984233e-51d2-4987-82bb-4f45001b417c" providerId="ADAL" clId="{02A719DC-60D5-004F-BDF8-0AB27B2A09D4}" dt="2024-03-11T16:05:38.040" v="2791" actId="2696"/>
        <pc:sldMkLst>
          <pc:docMk/>
          <pc:sldMk cId="845789779" sldId="414"/>
        </pc:sldMkLst>
      </pc:sldChg>
    </pc:docChg>
  </pc:docChgLst>
  <pc:docChgLst>
    <pc:chgData name="Barrera,Kay" userId="4a051673-7e99-4134-9059-dc8a2c148360" providerId="ADAL" clId="{28F0A647-85A3-485B-81D2-B28EC97784A1}"/>
    <pc:docChg chg="undo custSel modSld">
      <pc:chgData name="Barrera,Kay" userId="4a051673-7e99-4134-9059-dc8a2c148360" providerId="ADAL" clId="{28F0A647-85A3-485B-81D2-B28EC97784A1}" dt="2024-03-14T15:08:21.492" v="390" actId="20577"/>
      <pc:docMkLst>
        <pc:docMk/>
      </pc:docMkLst>
      <pc:sldChg chg="modSp mod">
        <pc:chgData name="Barrera,Kay" userId="4a051673-7e99-4134-9059-dc8a2c148360" providerId="ADAL" clId="{28F0A647-85A3-485B-81D2-B28EC97784A1}" dt="2024-03-14T14:46:29.255" v="364" actId="20577"/>
        <pc:sldMkLst>
          <pc:docMk/>
          <pc:sldMk cId="1003200721" sldId="372"/>
        </pc:sldMkLst>
        <pc:spChg chg="mod">
          <ac:chgData name="Barrera,Kay" userId="4a051673-7e99-4134-9059-dc8a2c148360" providerId="ADAL" clId="{28F0A647-85A3-485B-81D2-B28EC97784A1}" dt="2024-03-14T14:46:29.255" v="364" actId="20577"/>
          <ac:spMkLst>
            <pc:docMk/>
            <pc:sldMk cId="1003200721" sldId="372"/>
            <ac:spMk id="4" creationId="{4D4C07F4-F14B-DB4E-33F8-0D62EB9E2249}"/>
          </ac:spMkLst>
        </pc:spChg>
      </pc:sldChg>
      <pc:sldChg chg="modSp mod">
        <pc:chgData name="Barrera,Kay" userId="4a051673-7e99-4134-9059-dc8a2c148360" providerId="ADAL" clId="{28F0A647-85A3-485B-81D2-B28EC97784A1}" dt="2024-03-14T15:06:57.001" v="371" actId="20577"/>
        <pc:sldMkLst>
          <pc:docMk/>
          <pc:sldMk cId="2675459121" sldId="400"/>
        </pc:sldMkLst>
        <pc:spChg chg="mod">
          <ac:chgData name="Barrera,Kay" userId="4a051673-7e99-4134-9059-dc8a2c148360" providerId="ADAL" clId="{28F0A647-85A3-485B-81D2-B28EC97784A1}" dt="2024-03-14T15:06:57.001" v="371" actId="20577"/>
          <ac:spMkLst>
            <pc:docMk/>
            <pc:sldMk cId="2675459121" sldId="400"/>
            <ac:spMk id="3" creationId="{00000000-0000-0000-0000-000000000000}"/>
          </ac:spMkLst>
        </pc:spChg>
      </pc:sldChg>
      <pc:sldChg chg="modSp mod">
        <pc:chgData name="Barrera,Kay" userId="4a051673-7e99-4134-9059-dc8a2c148360" providerId="ADAL" clId="{28F0A647-85A3-485B-81D2-B28EC97784A1}" dt="2024-03-14T15:08:21.492" v="390" actId="20577"/>
        <pc:sldMkLst>
          <pc:docMk/>
          <pc:sldMk cId="3879445583" sldId="408"/>
        </pc:sldMkLst>
        <pc:spChg chg="mod">
          <ac:chgData name="Barrera,Kay" userId="4a051673-7e99-4134-9059-dc8a2c148360" providerId="ADAL" clId="{28F0A647-85A3-485B-81D2-B28EC97784A1}" dt="2024-03-14T15:06:51.365" v="368" actId="20577"/>
          <ac:spMkLst>
            <pc:docMk/>
            <pc:sldMk cId="3879445583" sldId="408"/>
            <ac:spMk id="3" creationId="{00000000-0000-0000-0000-000000000000}"/>
          </ac:spMkLst>
        </pc:spChg>
        <pc:spChg chg="mod">
          <ac:chgData name="Barrera,Kay" userId="4a051673-7e99-4134-9059-dc8a2c148360" providerId="ADAL" clId="{28F0A647-85A3-485B-81D2-B28EC97784A1}" dt="2024-03-14T15:08:21.492" v="390" actId="20577"/>
          <ac:spMkLst>
            <pc:docMk/>
            <pc:sldMk cId="3879445583" sldId="408"/>
            <ac:spMk id="4" creationId="{4D4C07F4-F14B-DB4E-33F8-0D62EB9E2249}"/>
          </ac:spMkLst>
        </pc:spChg>
      </pc:sldChg>
      <pc:sldChg chg="modSp mod">
        <pc:chgData name="Barrera,Kay" userId="4a051673-7e99-4134-9059-dc8a2c148360" providerId="ADAL" clId="{28F0A647-85A3-485B-81D2-B28EC97784A1}" dt="2024-03-14T15:07:03.219" v="375" actId="20577"/>
        <pc:sldMkLst>
          <pc:docMk/>
          <pc:sldMk cId="2765536577" sldId="409"/>
        </pc:sldMkLst>
        <pc:spChg chg="mod">
          <ac:chgData name="Barrera,Kay" userId="4a051673-7e99-4134-9059-dc8a2c148360" providerId="ADAL" clId="{28F0A647-85A3-485B-81D2-B28EC97784A1}" dt="2024-03-14T15:07:03.219" v="375" actId="20577"/>
          <ac:spMkLst>
            <pc:docMk/>
            <pc:sldMk cId="2765536577" sldId="409"/>
            <ac:spMk id="3" creationId="{00000000-0000-0000-0000-000000000000}"/>
          </ac:spMkLst>
        </pc:spChg>
      </pc:sldChg>
      <pc:sldChg chg="modSp mod">
        <pc:chgData name="Barrera,Kay" userId="4a051673-7e99-4134-9059-dc8a2c148360" providerId="ADAL" clId="{28F0A647-85A3-485B-81D2-B28EC97784A1}" dt="2024-03-13T20:12:54.569" v="60" actId="1076"/>
        <pc:sldMkLst>
          <pc:docMk/>
          <pc:sldMk cId="3842011954" sldId="416"/>
        </pc:sldMkLst>
        <pc:picChg chg="mod">
          <ac:chgData name="Barrera,Kay" userId="4a051673-7e99-4134-9059-dc8a2c148360" providerId="ADAL" clId="{28F0A647-85A3-485B-81D2-B28EC97784A1}" dt="2024-03-13T20:12:54.569" v="60" actId="1076"/>
          <ac:picMkLst>
            <pc:docMk/>
            <pc:sldMk cId="3842011954" sldId="416"/>
            <ac:picMk id="9" creationId="{7EEC6A6D-9BE7-DE78-6447-53840B96562C}"/>
          </ac:picMkLst>
        </pc:picChg>
      </pc:sldChg>
      <pc:sldChg chg="modSp mod">
        <pc:chgData name="Barrera,Kay" userId="4a051673-7e99-4134-9059-dc8a2c148360" providerId="ADAL" clId="{28F0A647-85A3-485B-81D2-B28EC97784A1}" dt="2024-03-13T20:33:35.066" v="360" actId="403"/>
        <pc:sldMkLst>
          <pc:docMk/>
          <pc:sldMk cId="3564424162" sldId="418"/>
        </pc:sldMkLst>
        <pc:spChg chg="mod">
          <ac:chgData name="Barrera,Kay" userId="4a051673-7e99-4134-9059-dc8a2c148360" providerId="ADAL" clId="{28F0A647-85A3-485B-81D2-B28EC97784A1}" dt="2024-03-13T20:30:34.557" v="221" actId="1076"/>
          <ac:spMkLst>
            <pc:docMk/>
            <pc:sldMk cId="3564424162" sldId="418"/>
            <ac:spMk id="4" creationId="{4D4C07F4-F14B-DB4E-33F8-0D62EB9E2249}"/>
          </ac:spMkLst>
        </pc:spChg>
        <pc:graphicFrameChg chg="mod modGraphic">
          <ac:chgData name="Barrera,Kay" userId="4a051673-7e99-4134-9059-dc8a2c148360" providerId="ADAL" clId="{28F0A647-85A3-485B-81D2-B28EC97784A1}" dt="2024-03-13T20:33:35.066" v="360" actId="403"/>
          <ac:graphicFrameMkLst>
            <pc:docMk/>
            <pc:sldMk cId="3564424162" sldId="418"/>
            <ac:graphicFrameMk id="6" creationId="{77821295-277B-170A-F055-77DA45E41D7D}"/>
          </ac:graphicFrameMkLst>
        </pc:graphicFrameChg>
      </pc:sldChg>
    </pc:docChg>
  </pc:docChgLst>
  <pc:docChgLst>
    <pc:chgData name="Prange,Kelsey L" userId="S::klprange@ufl.edu::81a54b9e-900d-43e8-8160-f7dde5b9d543" providerId="AD" clId="Web-{EE732E25-26F6-2E5A-A9E9-3D723734B3DA}"/>
    <pc:docChg chg="modSld">
      <pc:chgData name="Prange,Kelsey L" userId="S::klprange@ufl.edu::81a54b9e-900d-43e8-8160-f7dde5b9d543" providerId="AD" clId="Web-{EE732E25-26F6-2E5A-A9E9-3D723734B3DA}" dt="2024-03-14T16:07:25.013" v="172"/>
      <pc:docMkLst>
        <pc:docMk/>
      </pc:docMkLst>
      <pc:sldChg chg="modSp">
        <pc:chgData name="Prange,Kelsey L" userId="S::klprange@ufl.edu::81a54b9e-900d-43e8-8160-f7dde5b9d543" providerId="AD" clId="Web-{EE732E25-26F6-2E5A-A9E9-3D723734B3DA}" dt="2024-03-14T15:33:54.160" v="49" actId="20577"/>
        <pc:sldMkLst>
          <pc:docMk/>
          <pc:sldMk cId="906620075" sldId="319"/>
        </pc:sldMkLst>
        <pc:spChg chg="mod">
          <ac:chgData name="Prange,Kelsey L" userId="S::klprange@ufl.edu::81a54b9e-900d-43e8-8160-f7dde5b9d543" providerId="AD" clId="Web-{EE732E25-26F6-2E5A-A9E9-3D723734B3DA}" dt="2024-03-14T15:33:54.160" v="49" actId="20577"/>
          <ac:spMkLst>
            <pc:docMk/>
            <pc:sldMk cId="906620075" sldId="319"/>
            <ac:spMk id="7" creationId="{46B08590-C0D6-47FA-48C1-9296AD2669FB}"/>
          </ac:spMkLst>
        </pc:spChg>
      </pc:sldChg>
      <pc:sldChg chg="modSp">
        <pc:chgData name="Prange,Kelsey L" userId="S::klprange@ufl.edu::81a54b9e-900d-43e8-8160-f7dde5b9d543" providerId="AD" clId="Web-{EE732E25-26F6-2E5A-A9E9-3D723734B3DA}" dt="2024-03-14T15:13:45.433" v="44" actId="20577"/>
        <pc:sldMkLst>
          <pc:docMk/>
          <pc:sldMk cId="3879445583" sldId="408"/>
        </pc:sldMkLst>
        <pc:spChg chg="mod">
          <ac:chgData name="Prange,Kelsey L" userId="S::klprange@ufl.edu::81a54b9e-900d-43e8-8160-f7dde5b9d543" providerId="AD" clId="Web-{EE732E25-26F6-2E5A-A9E9-3D723734B3DA}" dt="2024-03-14T15:13:45.433" v="44" actId="20577"/>
          <ac:spMkLst>
            <pc:docMk/>
            <pc:sldMk cId="3879445583" sldId="408"/>
            <ac:spMk id="4" creationId="{4D4C07F4-F14B-DB4E-33F8-0D62EB9E2249}"/>
          </ac:spMkLst>
        </pc:spChg>
      </pc:sldChg>
      <pc:sldChg chg="modSp">
        <pc:chgData name="Prange,Kelsey L" userId="S::klprange@ufl.edu::81a54b9e-900d-43e8-8160-f7dde5b9d543" providerId="AD" clId="Web-{EE732E25-26F6-2E5A-A9E9-3D723734B3DA}" dt="2024-03-14T15:16:32.186" v="48" actId="20577"/>
        <pc:sldMkLst>
          <pc:docMk/>
          <pc:sldMk cId="2765536577" sldId="409"/>
        </pc:sldMkLst>
        <pc:spChg chg="mod">
          <ac:chgData name="Prange,Kelsey L" userId="S::klprange@ufl.edu::81a54b9e-900d-43e8-8160-f7dde5b9d543" providerId="AD" clId="Web-{EE732E25-26F6-2E5A-A9E9-3D723734B3DA}" dt="2024-03-14T15:16:32.186" v="48" actId="20577"/>
          <ac:spMkLst>
            <pc:docMk/>
            <pc:sldMk cId="2765536577" sldId="409"/>
            <ac:spMk id="4" creationId="{4D4C07F4-F14B-DB4E-33F8-0D62EB9E2249}"/>
          </ac:spMkLst>
        </pc:spChg>
      </pc:sldChg>
      <pc:sldChg chg="modSp">
        <pc:chgData name="Prange,Kelsey L" userId="S::klprange@ufl.edu::81a54b9e-900d-43e8-8160-f7dde5b9d543" providerId="AD" clId="Web-{EE732E25-26F6-2E5A-A9E9-3D723734B3DA}" dt="2024-03-14T16:07:25.013" v="172"/>
        <pc:sldMkLst>
          <pc:docMk/>
          <pc:sldMk cId="1138445000" sldId="412"/>
        </pc:sldMkLst>
        <pc:spChg chg="mod">
          <ac:chgData name="Prange,Kelsey L" userId="S::klprange@ufl.edu::81a54b9e-900d-43e8-8160-f7dde5b9d543" providerId="AD" clId="Web-{EE732E25-26F6-2E5A-A9E9-3D723734B3DA}" dt="2024-03-14T16:07:25.013" v="172"/>
          <ac:spMkLst>
            <pc:docMk/>
            <pc:sldMk cId="1138445000" sldId="412"/>
            <ac:spMk id="8" creationId="{D94CC9AC-1D28-9F3A-7967-72DA9AB67ADB}"/>
          </ac:spMkLst>
        </pc:spChg>
      </pc:sldChg>
      <pc:sldChg chg="modSp">
        <pc:chgData name="Prange,Kelsey L" userId="S::klprange@ufl.edu::81a54b9e-900d-43e8-8160-f7dde5b9d543" providerId="AD" clId="Web-{EE732E25-26F6-2E5A-A9E9-3D723734B3DA}" dt="2024-03-14T15:39:26.479" v="108"/>
        <pc:sldMkLst>
          <pc:docMk/>
          <pc:sldMk cId="3564424162" sldId="418"/>
        </pc:sldMkLst>
        <pc:graphicFrameChg chg="mod modGraphic">
          <ac:chgData name="Prange,Kelsey L" userId="S::klprange@ufl.edu::81a54b9e-900d-43e8-8160-f7dde5b9d543" providerId="AD" clId="Web-{EE732E25-26F6-2E5A-A9E9-3D723734B3DA}" dt="2024-03-14T15:39:26.479" v="108"/>
          <ac:graphicFrameMkLst>
            <pc:docMk/>
            <pc:sldMk cId="3564424162" sldId="418"/>
            <ac:graphicFrameMk id="6" creationId="{77821295-277B-170A-F055-77DA45E41D7D}"/>
          </ac:graphicFrameMkLst>
        </pc:graphicFrameChg>
      </pc:sldChg>
      <pc:sldChg chg="modSp">
        <pc:chgData name="Prange,Kelsey L" userId="S::klprange@ufl.edu::81a54b9e-900d-43e8-8160-f7dde5b9d543" providerId="AD" clId="Web-{EE732E25-26F6-2E5A-A9E9-3D723734B3DA}" dt="2024-03-14T15:42:09.748" v="111" actId="1076"/>
        <pc:sldMkLst>
          <pc:docMk/>
          <pc:sldMk cId="4172038215" sldId="423"/>
        </pc:sldMkLst>
        <pc:spChg chg="mod">
          <ac:chgData name="Prange,Kelsey L" userId="S::klprange@ufl.edu::81a54b9e-900d-43e8-8160-f7dde5b9d543" providerId="AD" clId="Web-{EE732E25-26F6-2E5A-A9E9-3D723734B3DA}" dt="2024-03-14T15:42:09.748" v="111" actId="1076"/>
          <ac:spMkLst>
            <pc:docMk/>
            <pc:sldMk cId="4172038215" sldId="423"/>
            <ac:spMk id="8" creationId="{D94CC9AC-1D28-9F3A-7967-72DA9AB67ADB}"/>
          </ac:spMkLst>
        </pc:spChg>
      </pc:sldChg>
      <pc:sldChg chg="addSp modSp">
        <pc:chgData name="Prange,Kelsey L" userId="S::klprange@ufl.edu::81a54b9e-900d-43e8-8160-f7dde5b9d543" providerId="AD" clId="Web-{EE732E25-26F6-2E5A-A9E9-3D723734B3DA}" dt="2024-03-14T15:45:02.080" v="137" actId="20577"/>
        <pc:sldMkLst>
          <pc:docMk/>
          <pc:sldMk cId="307637787" sldId="424"/>
        </pc:sldMkLst>
        <pc:spChg chg="add mod">
          <ac:chgData name="Prange,Kelsey L" userId="S::klprange@ufl.edu::81a54b9e-900d-43e8-8160-f7dde5b9d543" providerId="AD" clId="Web-{EE732E25-26F6-2E5A-A9E9-3D723734B3DA}" dt="2024-03-14T15:43:55.172" v="130" actId="20577"/>
          <ac:spMkLst>
            <pc:docMk/>
            <pc:sldMk cId="307637787" sldId="424"/>
            <ac:spMk id="2" creationId="{558DDDEC-047A-E6CD-45EE-A11DF334C183}"/>
          </ac:spMkLst>
        </pc:spChg>
        <pc:spChg chg="mod">
          <ac:chgData name="Prange,Kelsey L" userId="S::klprange@ufl.edu::81a54b9e-900d-43e8-8160-f7dde5b9d543" providerId="AD" clId="Web-{EE732E25-26F6-2E5A-A9E9-3D723734B3DA}" dt="2024-03-14T15:45:02.080" v="137" actId="20577"/>
          <ac:spMkLst>
            <pc:docMk/>
            <pc:sldMk cId="307637787" sldId="424"/>
            <ac:spMk id="8" creationId="{D94CC9AC-1D28-9F3A-7967-72DA9AB67ADB}"/>
          </ac:spMkLst>
        </pc:spChg>
      </pc:sldChg>
      <pc:sldChg chg="modSp">
        <pc:chgData name="Prange,Kelsey L" userId="S::klprange@ufl.edu::81a54b9e-900d-43e8-8160-f7dde5b9d543" providerId="AD" clId="Web-{EE732E25-26F6-2E5A-A9E9-3D723734B3DA}" dt="2024-03-14T15:46:16.222" v="146" actId="20577"/>
        <pc:sldMkLst>
          <pc:docMk/>
          <pc:sldMk cId="3500274851" sldId="425"/>
        </pc:sldMkLst>
        <pc:spChg chg="mod">
          <ac:chgData name="Prange,Kelsey L" userId="S::klprange@ufl.edu::81a54b9e-900d-43e8-8160-f7dde5b9d543" providerId="AD" clId="Web-{EE732E25-26F6-2E5A-A9E9-3D723734B3DA}" dt="2024-03-14T15:46:16.222" v="146" actId="20577"/>
          <ac:spMkLst>
            <pc:docMk/>
            <pc:sldMk cId="3500274851" sldId="425"/>
            <ac:spMk id="8" creationId="{D94CC9AC-1D28-9F3A-7967-72DA9AB67ADB}"/>
          </ac:spMkLst>
        </pc:spChg>
      </pc:sldChg>
      <pc:sldChg chg="addSp delSp modSp">
        <pc:chgData name="Prange,Kelsey L" userId="S::klprange@ufl.edu::81a54b9e-900d-43e8-8160-f7dde5b9d543" providerId="AD" clId="Web-{EE732E25-26F6-2E5A-A9E9-3D723734B3DA}" dt="2024-03-14T16:04:45.854" v="171" actId="20577"/>
        <pc:sldMkLst>
          <pc:docMk/>
          <pc:sldMk cId="3345324383" sldId="426"/>
        </pc:sldMkLst>
        <pc:spChg chg="del">
          <ac:chgData name="Prange,Kelsey L" userId="S::klprange@ufl.edu::81a54b9e-900d-43e8-8160-f7dde5b9d543" providerId="AD" clId="Web-{EE732E25-26F6-2E5A-A9E9-3D723734B3DA}" dt="2024-03-14T16:02:59.961" v="160"/>
          <ac:spMkLst>
            <pc:docMk/>
            <pc:sldMk cId="3345324383" sldId="426"/>
            <ac:spMk id="2" creationId="{A75D5770-DB8B-D287-237D-6A9C0BED1C9D}"/>
          </ac:spMkLst>
        </pc:spChg>
        <pc:spChg chg="mod">
          <ac:chgData name="Prange,Kelsey L" userId="S::klprange@ufl.edu::81a54b9e-900d-43e8-8160-f7dde5b9d543" providerId="AD" clId="Web-{EE732E25-26F6-2E5A-A9E9-3D723734B3DA}" dt="2024-03-14T16:04:45.854" v="171" actId="20577"/>
          <ac:spMkLst>
            <pc:docMk/>
            <pc:sldMk cId="3345324383" sldId="426"/>
            <ac:spMk id="8" creationId="{D94CC9AC-1D28-9F3A-7967-72DA9AB67ADB}"/>
          </ac:spMkLst>
        </pc:spChg>
        <pc:spChg chg="del">
          <ac:chgData name="Prange,Kelsey L" userId="S::klprange@ufl.edu::81a54b9e-900d-43e8-8160-f7dde5b9d543" providerId="AD" clId="Web-{EE732E25-26F6-2E5A-A9E9-3D723734B3DA}" dt="2024-03-14T16:03:03.524" v="161"/>
          <ac:spMkLst>
            <pc:docMk/>
            <pc:sldMk cId="3345324383" sldId="426"/>
            <ac:spMk id="9" creationId="{EC79F9D3-5C20-CF18-5E56-5AB6DD4E8791}"/>
          </ac:spMkLst>
        </pc:spChg>
        <pc:spChg chg="del">
          <ac:chgData name="Prange,Kelsey L" userId="S::klprange@ufl.edu::81a54b9e-900d-43e8-8160-f7dde5b9d543" providerId="AD" clId="Web-{EE732E25-26F6-2E5A-A9E9-3D723734B3DA}" dt="2024-03-14T16:03:05.836" v="162"/>
          <ac:spMkLst>
            <pc:docMk/>
            <pc:sldMk cId="3345324383" sldId="426"/>
            <ac:spMk id="10" creationId="{EC79F9D3-5C20-CF18-5E56-5AB6DD4E8791}"/>
          </ac:spMkLst>
        </pc:spChg>
        <pc:picChg chg="add mod">
          <ac:chgData name="Prange,Kelsey L" userId="S::klprange@ufl.edu::81a54b9e-900d-43e8-8160-f7dde5b9d543" providerId="AD" clId="Web-{EE732E25-26F6-2E5A-A9E9-3D723734B3DA}" dt="2024-03-14T16:03:39.634" v="168" actId="1076"/>
          <ac:picMkLst>
            <pc:docMk/>
            <pc:sldMk cId="3345324383" sldId="426"/>
            <ac:picMk id="7" creationId="{03F179A7-C795-2CFA-D037-3B1BBDC5D918}"/>
          </ac:picMkLst>
        </pc:picChg>
      </pc:sldChg>
    </pc:docChg>
  </pc:docChgLst>
  <pc:docChgLst>
    <pc:chgData name="Giles,Alayna M" userId="S::agates4981@ufl.edu::3e078edd-b623-44df-b62c-60aa9b6a0ba7" providerId="AD" clId="Web-{404A9FB7-124A-4803-B4AC-E13D701F681E}"/>
    <pc:docChg chg="addSld delSld">
      <pc:chgData name="Giles,Alayna M" userId="S::agates4981@ufl.edu::3e078edd-b623-44df-b62c-60aa9b6a0ba7" providerId="AD" clId="Web-{404A9FB7-124A-4803-B4AC-E13D701F681E}" dt="2024-03-14T14:33:17.838" v="1"/>
      <pc:docMkLst>
        <pc:docMk/>
      </pc:docMkLst>
      <pc:sldChg chg="new del">
        <pc:chgData name="Giles,Alayna M" userId="S::agates4981@ufl.edu::3e078edd-b623-44df-b62c-60aa9b6a0ba7" providerId="AD" clId="Web-{404A9FB7-124A-4803-B4AC-E13D701F681E}" dt="2024-03-14T14:33:17.838" v="1"/>
        <pc:sldMkLst>
          <pc:docMk/>
          <pc:sldMk cId="4091862911" sldId="426"/>
        </pc:sldMkLst>
      </pc:sldChg>
    </pc:docChg>
  </pc:docChgLst>
  <pc:docChgLst>
    <pc:chgData name="Nichols,Heather" userId="4984233e-51d2-4987-82bb-4f45001b417c" providerId="ADAL" clId="{DE1A79C6-D151-43C2-BC28-64E40FE6D000}"/>
    <pc:docChg chg="undo redo custSel addSld delSld modSld sldOrd">
      <pc:chgData name="Nichols,Heather" userId="4984233e-51d2-4987-82bb-4f45001b417c" providerId="ADAL" clId="{DE1A79C6-D151-43C2-BC28-64E40FE6D000}" dt="2024-03-14T05:59:32.566" v="4399" actId="1076"/>
      <pc:docMkLst>
        <pc:docMk/>
      </pc:docMkLst>
      <pc:sldChg chg="modSp mod">
        <pc:chgData name="Nichols,Heather" userId="4984233e-51d2-4987-82bb-4f45001b417c" providerId="ADAL" clId="{DE1A79C6-D151-43C2-BC28-64E40FE6D000}" dt="2024-03-14T04:50:05.870" v="2814" actId="1076"/>
        <pc:sldMkLst>
          <pc:docMk/>
          <pc:sldMk cId="906620075" sldId="319"/>
        </pc:sldMkLst>
        <pc:spChg chg="mod">
          <ac:chgData name="Nichols,Heather" userId="4984233e-51d2-4987-82bb-4f45001b417c" providerId="ADAL" clId="{DE1A79C6-D151-43C2-BC28-64E40FE6D000}" dt="2024-03-13T03:36:48.062" v="3" actId="20577"/>
          <ac:spMkLst>
            <pc:docMk/>
            <pc:sldMk cId="906620075" sldId="319"/>
            <ac:spMk id="5" creationId="{825F4137-5B7E-B5F1-17B1-895A3B191EF1}"/>
          </ac:spMkLst>
        </pc:spChg>
        <pc:spChg chg="mod">
          <ac:chgData name="Nichols,Heather" userId="4984233e-51d2-4987-82bb-4f45001b417c" providerId="ADAL" clId="{DE1A79C6-D151-43C2-BC28-64E40FE6D000}" dt="2024-03-14T04:50:05.870" v="2814" actId="1076"/>
          <ac:spMkLst>
            <pc:docMk/>
            <pc:sldMk cId="906620075" sldId="319"/>
            <ac:spMk id="7" creationId="{46B08590-C0D6-47FA-48C1-9296AD2669FB}"/>
          </ac:spMkLst>
        </pc:spChg>
      </pc:sldChg>
      <pc:sldChg chg="del">
        <pc:chgData name="Nichols,Heather" userId="4984233e-51d2-4987-82bb-4f45001b417c" providerId="ADAL" clId="{DE1A79C6-D151-43C2-BC28-64E40FE6D000}" dt="2024-03-13T03:36:11.300" v="0" actId="47"/>
        <pc:sldMkLst>
          <pc:docMk/>
          <pc:sldMk cId="3150902460" sldId="370"/>
        </pc:sldMkLst>
      </pc:sldChg>
      <pc:sldChg chg="modSp mod">
        <pc:chgData name="Nichols,Heather" userId="4984233e-51d2-4987-82bb-4f45001b417c" providerId="ADAL" clId="{DE1A79C6-D151-43C2-BC28-64E40FE6D000}" dt="2024-03-13T03:37:35.187" v="21" actId="20577"/>
        <pc:sldMkLst>
          <pc:docMk/>
          <pc:sldMk cId="1546052178" sldId="371"/>
        </pc:sldMkLst>
        <pc:spChg chg="mod">
          <ac:chgData name="Nichols,Heather" userId="4984233e-51d2-4987-82bb-4f45001b417c" providerId="ADAL" clId="{DE1A79C6-D151-43C2-BC28-64E40FE6D000}" dt="2024-03-13T03:37:35.187" v="21" actId="20577"/>
          <ac:spMkLst>
            <pc:docMk/>
            <pc:sldMk cId="1546052178" sldId="371"/>
            <ac:spMk id="5" creationId="{9CCDEE50-3B4C-B640-28BB-2B30681F6678}"/>
          </ac:spMkLst>
        </pc:spChg>
      </pc:sldChg>
      <pc:sldChg chg="modSp mod">
        <pc:chgData name="Nichols,Heather" userId="4984233e-51d2-4987-82bb-4f45001b417c" providerId="ADAL" clId="{DE1A79C6-D151-43C2-BC28-64E40FE6D000}" dt="2024-03-14T03:25:27.012" v="789" actId="1076"/>
        <pc:sldMkLst>
          <pc:docMk/>
          <pc:sldMk cId="1003200721" sldId="372"/>
        </pc:sldMkLst>
        <pc:spChg chg="mod">
          <ac:chgData name="Nichols,Heather" userId="4984233e-51d2-4987-82bb-4f45001b417c" providerId="ADAL" clId="{DE1A79C6-D151-43C2-BC28-64E40FE6D000}" dt="2024-03-14T03:25:27.012" v="789" actId="1076"/>
          <ac:spMkLst>
            <pc:docMk/>
            <pc:sldMk cId="1003200721" sldId="372"/>
            <ac:spMk id="4" creationId="{4D4C07F4-F14B-DB4E-33F8-0D62EB9E2249}"/>
          </ac:spMkLst>
        </pc:spChg>
        <pc:spChg chg="mod">
          <ac:chgData name="Nichols,Heather" userId="4984233e-51d2-4987-82bb-4f45001b417c" providerId="ADAL" clId="{DE1A79C6-D151-43C2-BC28-64E40FE6D000}" dt="2024-03-13T03:37:49.283" v="22"/>
          <ac:spMkLst>
            <pc:docMk/>
            <pc:sldMk cId="1003200721" sldId="372"/>
            <ac:spMk id="5" creationId="{825F4137-5B7E-B5F1-17B1-895A3B191EF1}"/>
          </ac:spMkLst>
        </pc:spChg>
      </pc:sldChg>
      <pc:sldChg chg="addSp delSp modSp mod">
        <pc:chgData name="Nichols,Heather" userId="4984233e-51d2-4987-82bb-4f45001b417c" providerId="ADAL" clId="{DE1A79C6-D151-43C2-BC28-64E40FE6D000}" dt="2024-03-14T05:51:17.355" v="4358" actId="1076"/>
        <pc:sldMkLst>
          <pc:docMk/>
          <pc:sldMk cId="1593593730" sldId="373"/>
        </pc:sldMkLst>
        <pc:spChg chg="mod">
          <ac:chgData name="Nichols,Heather" userId="4984233e-51d2-4987-82bb-4f45001b417c" providerId="ADAL" clId="{DE1A79C6-D151-43C2-BC28-64E40FE6D000}" dt="2024-03-14T04:18:46.393" v="2005" actId="20577"/>
          <ac:spMkLst>
            <pc:docMk/>
            <pc:sldMk cId="1593593730" sldId="373"/>
            <ac:spMk id="3" creationId="{00000000-0000-0000-0000-000000000000}"/>
          </ac:spMkLst>
        </pc:spChg>
        <pc:spChg chg="mod">
          <ac:chgData name="Nichols,Heather" userId="4984233e-51d2-4987-82bb-4f45001b417c" providerId="ADAL" clId="{DE1A79C6-D151-43C2-BC28-64E40FE6D000}" dt="2024-03-13T03:38:44.399" v="99" actId="20577"/>
          <ac:spMkLst>
            <pc:docMk/>
            <pc:sldMk cId="1593593730" sldId="373"/>
            <ac:spMk id="6" creationId="{5E78EBA4-FE54-B4D9-9D94-DB1FE9CE1477}"/>
          </ac:spMkLst>
        </pc:spChg>
        <pc:spChg chg="del mod">
          <ac:chgData name="Nichols,Heather" userId="4984233e-51d2-4987-82bb-4f45001b417c" providerId="ADAL" clId="{DE1A79C6-D151-43C2-BC28-64E40FE6D000}" dt="2024-03-14T05:18:18.610" v="3494" actId="21"/>
          <ac:spMkLst>
            <pc:docMk/>
            <pc:sldMk cId="1593593730" sldId="373"/>
            <ac:spMk id="7" creationId="{EC79F9D3-5C20-CF18-5E56-5AB6DD4E8791}"/>
          </ac:spMkLst>
        </pc:spChg>
        <pc:spChg chg="add del mod">
          <ac:chgData name="Nichols,Heather" userId="4984233e-51d2-4987-82bb-4f45001b417c" providerId="ADAL" clId="{DE1A79C6-D151-43C2-BC28-64E40FE6D000}" dt="2024-03-14T05:51:14.949" v="4357" actId="1076"/>
          <ac:spMkLst>
            <pc:docMk/>
            <pc:sldMk cId="1593593730" sldId="373"/>
            <ac:spMk id="8" creationId="{D94CC9AC-1D28-9F3A-7967-72DA9AB67ADB}"/>
          </ac:spMkLst>
        </pc:spChg>
        <pc:graphicFrameChg chg="add del">
          <ac:chgData name="Nichols,Heather" userId="4984233e-51d2-4987-82bb-4f45001b417c" providerId="ADAL" clId="{DE1A79C6-D151-43C2-BC28-64E40FE6D000}" dt="2024-03-14T03:49:21.524" v="1480" actId="26606"/>
          <ac:graphicFrameMkLst>
            <pc:docMk/>
            <pc:sldMk cId="1593593730" sldId="373"/>
            <ac:graphicFrameMk id="11" creationId="{0BE3327C-26C1-795C-5BA1-9E71AF4E46CD}"/>
          </ac:graphicFrameMkLst>
        </pc:graphicFrameChg>
        <pc:graphicFrameChg chg="add del">
          <ac:chgData name="Nichols,Heather" userId="4984233e-51d2-4987-82bb-4f45001b417c" providerId="ADAL" clId="{DE1A79C6-D151-43C2-BC28-64E40FE6D000}" dt="2024-03-14T03:49:24.466" v="1482" actId="26606"/>
          <ac:graphicFrameMkLst>
            <pc:docMk/>
            <pc:sldMk cId="1593593730" sldId="373"/>
            <ac:graphicFrameMk id="13" creationId="{1FA6A890-1611-A0D8-D72E-4959E5DA94F3}"/>
          </ac:graphicFrameMkLst>
        </pc:graphicFrameChg>
        <pc:graphicFrameChg chg="add del">
          <ac:chgData name="Nichols,Heather" userId="4984233e-51d2-4987-82bb-4f45001b417c" providerId="ADAL" clId="{DE1A79C6-D151-43C2-BC28-64E40FE6D000}" dt="2024-03-14T03:49:49.220" v="1490" actId="26606"/>
          <ac:graphicFrameMkLst>
            <pc:docMk/>
            <pc:sldMk cId="1593593730" sldId="373"/>
            <ac:graphicFrameMk id="15" creationId="{9426984B-9332-B55F-62F9-A1EE0C39497A}"/>
          </ac:graphicFrameMkLst>
        </pc:graphicFrameChg>
        <pc:picChg chg="add mod">
          <ac:chgData name="Nichols,Heather" userId="4984233e-51d2-4987-82bb-4f45001b417c" providerId="ADAL" clId="{DE1A79C6-D151-43C2-BC28-64E40FE6D000}" dt="2024-03-14T05:51:17.355" v="4358" actId="1076"/>
          <ac:picMkLst>
            <pc:docMk/>
            <pc:sldMk cId="1593593730" sldId="373"/>
            <ac:picMk id="2" creationId="{7A528611-3046-8F91-CB39-5753F4B34FF4}"/>
          </ac:picMkLst>
        </pc:picChg>
      </pc:sldChg>
      <pc:sldChg chg="del">
        <pc:chgData name="Nichols,Heather" userId="4984233e-51d2-4987-82bb-4f45001b417c" providerId="ADAL" clId="{DE1A79C6-D151-43C2-BC28-64E40FE6D000}" dt="2024-03-14T03:02:55.923" v="630" actId="47"/>
        <pc:sldMkLst>
          <pc:docMk/>
          <pc:sldMk cId="322303278" sldId="375"/>
        </pc:sldMkLst>
      </pc:sldChg>
      <pc:sldChg chg="modSp del mod ord">
        <pc:chgData name="Nichols,Heather" userId="4984233e-51d2-4987-82bb-4f45001b417c" providerId="ADAL" clId="{DE1A79C6-D151-43C2-BC28-64E40FE6D000}" dt="2024-03-14T04:49:42.677" v="2813" actId="47"/>
        <pc:sldMkLst>
          <pc:docMk/>
          <pc:sldMk cId="2407343792" sldId="376"/>
        </pc:sldMkLst>
        <pc:spChg chg="mod">
          <ac:chgData name="Nichols,Heather" userId="4984233e-51d2-4987-82bb-4f45001b417c" providerId="ADAL" clId="{DE1A79C6-D151-43C2-BC28-64E40FE6D000}" dt="2024-03-14T04:18:08.987" v="1993" actId="20577"/>
          <ac:spMkLst>
            <pc:docMk/>
            <pc:sldMk cId="2407343792" sldId="376"/>
            <ac:spMk id="3" creationId="{00000000-0000-0000-0000-000000000000}"/>
          </ac:spMkLst>
        </pc:spChg>
        <pc:spChg chg="mod">
          <ac:chgData name="Nichols,Heather" userId="4984233e-51d2-4987-82bb-4f45001b417c" providerId="ADAL" clId="{DE1A79C6-D151-43C2-BC28-64E40FE6D000}" dt="2024-03-14T04:26:44.363" v="2254" actId="20577"/>
          <ac:spMkLst>
            <pc:docMk/>
            <pc:sldMk cId="2407343792" sldId="376"/>
            <ac:spMk id="4" creationId="{4D4C07F4-F14B-DB4E-33F8-0D62EB9E2249}"/>
          </ac:spMkLst>
        </pc:spChg>
        <pc:spChg chg="mod">
          <ac:chgData name="Nichols,Heather" userId="4984233e-51d2-4987-82bb-4f45001b417c" providerId="ADAL" clId="{DE1A79C6-D151-43C2-BC28-64E40FE6D000}" dt="2024-03-13T03:38:21.705" v="38" actId="20577"/>
          <ac:spMkLst>
            <pc:docMk/>
            <pc:sldMk cId="2407343792" sldId="376"/>
            <ac:spMk id="7" creationId="{F64E5F8F-7C4D-1E7B-72A2-A38232D245C6}"/>
          </ac:spMkLst>
        </pc:spChg>
      </pc:sldChg>
      <pc:sldChg chg="delSp del mod">
        <pc:chgData name="Nichols,Heather" userId="4984233e-51d2-4987-82bb-4f45001b417c" providerId="ADAL" clId="{DE1A79C6-D151-43C2-BC28-64E40FE6D000}" dt="2024-03-14T03:02:59.864" v="631" actId="47"/>
        <pc:sldMkLst>
          <pc:docMk/>
          <pc:sldMk cId="3582276487" sldId="392"/>
        </pc:sldMkLst>
        <pc:picChg chg="del">
          <ac:chgData name="Nichols,Heather" userId="4984233e-51d2-4987-82bb-4f45001b417c" providerId="ADAL" clId="{DE1A79C6-D151-43C2-BC28-64E40FE6D000}" dt="2024-03-14T01:19:48.189" v="329" actId="478"/>
          <ac:picMkLst>
            <pc:docMk/>
            <pc:sldMk cId="3582276487" sldId="392"/>
            <ac:picMk id="9" creationId="{F294D5C2-B547-AC87-C11D-0C4CEB51D439}"/>
          </ac:picMkLst>
        </pc:picChg>
      </pc:sldChg>
      <pc:sldChg chg="addSp delSp modSp mod ord">
        <pc:chgData name="Nichols,Heather" userId="4984233e-51d2-4987-82bb-4f45001b417c" providerId="ADAL" clId="{DE1A79C6-D151-43C2-BC28-64E40FE6D000}" dt="2024-03-14T04:49:19.335" v="2812" actId="255"/>
        <pc:sldMkLst>
          <pc:docMk/>
          <pc:sldMk cId="2675459121" sldId="400"/>
        </pc:sldMkLst>
        <pc:spChg chg="mod">
          <ac:chgData name="Nichols,Heather" userId="4984233e-51d2-4987-82bb-4f45001b417c" providerId="ADAL" clId="{DE1A79C6-D151-43C2-BC28-64E40FE6D000}" dt="2024-03-14T04:17:55.574" v="1985" actId="6549"/>
          <ac:spMkLst>
            <pc:docMk/>
            <pc:sldMk cId="2675459121" sldId="400"/>
            <ac:spMk id="3" creationId="{00000000-0000-0000-0000-000000000000}"/>
          </ac:spMkLst>
        </pc:spChg>
        <pc:spChg chg="add mod">
          <ac:chgData name="Nichols,Heather" userId="4984233e-51d2-4987-82bb-4f45001b417c" providerId="ADAL" clId="{DE1A79C6-D151-43C2-BC28-64E40FE6D000}" dt="2024-03-14T04:49:19.335" v="2812" actId="255"/>
          <ac:spMkLst>
            <pc:docMk/>
            <pc:sldMk cId="2675459121" sldId="400"/>
            <ac:spMk id="5" creationId="{46F49829-9D8F-8F7B-6858-E184009FA798}"/>
          </ac:spMkLst>
        </pc:spChg>
        <pc:spChg chg="mod">
          <ac:chgData name="Nichols,Heather" userId="4984233e-51d2-4987-82bb-4f45001b417c" providerId="ADAL" clId="{DE1A79C6-D151-43C2-BC28-64E40FE6D000}" dt="2024-03-14T04:23:35.894" v="2171"/>
          <ac:spMkLst>
            <pc:docMk/>
            <pc:sldMk cId="2675459121" sldId="400"/>
            <ac:spMk id="6" creationId="{845C60D2-D7F9-580A-8409-CE77DD193BAA}"/>
          </ac:spMkLst>
        </pc:spChg>
        <pc:spChg chg="add del mod">
          <ac:chgData name="Nichols,Heather" userId="4984233e-51d2-4987-82bb-4f45001b417c" providerId="ADAL" clId="{DE1A79C6-D151-43C2-BC28-64E40FE6D000}" dt="2024-03-14T04:19:51.279" v="2026" actId="21"/>
          <ac:spMkLst>
            <pc:docMk/>
            <pc:sldMk cId="2675459121" sldId="400"/>
            <ac:spMk id="7" creationId="{EC79F9D3-5C20-CF18-5E56-5AB6DD4E8791}"/>
          </ac:spMkLst>
        </pc:spChg>
        <pc:graphicFrameChg chg="add mod">
          <ac:chgData name="Nichols,Heather" userId="4984233e-51d2-4987-82bb-4f45001b417c" providerId="ADAL" clId="{DE1A79C6-D151-43C2-BC28-64E40FE6D000}" dt="2024-03-14T04:38:25.616" v="2471"/>
          <ac:graphicFrameMkLst>
            <pc:docMk/>
            <pc:sldMk cId="2675459121" sldId="400"/>
            <ac:graphicFrameMk id="2" creationId="{4BD8DB62-C6F7-E42E-97CB-F8403839B977}"/>
          </ac:graphicFrameMkLst>
        </pc:graphicFrameChg>
        <pc:graphicFrameChg chg="mod modGraphic">
          <ac:chgData name="Nichols,Heather" userId="4984233e-51d2-4987-82bb-4f45001b417c" providerId="ADAL" clId="{DE1A79C6-D151-43C2-BC28-64E40FE6D000}" dt="2024-03-14T04:49:10.043" v="2810" actId="113"/>
          <ac:graphicFrameMkLst>
            <pc:docMk/>
            <pc:sldMk cId="2675459121" sldId="400"/>
            <ac:graphicFrameMk id="8" creationId="{DDEAE19A-945D-E4AA-12DB-59B0705DA548}"/>
          </ac:graphicFrameMkLst>
        </pc:graphicFrameChg>
      </pc:sldChg>
      <pc:sldChg chg="modSp del mod ord">
        <pc:chgData name="Nichols,Heather" userId="4984233e-51d2-4987-82bb-4f45001b417c" providerId="ADAL" clId="{DE1A79C6-D151-43C2-BC28-64E40FE6D000}" dt="2024-03-14T04:18:41.402" v="2000" actId="47"/>
        <pc:sldMkLst>
          <pc:docMk/>
          <pc:sldMk cId="1259745667" sldId="407"/>
        </pc:sldMkLst>
        <pc:spChg chg="mod">
          <ac:chgData name="Nichols,Heather" userId="4984233e-51d2-4987-82bb-4f45001b417c" providerId="ADAL" clId="{DE1A79C6-D151-43C2-BC28-64E40FE6D000}" dt="2024-03-13T03:39:32.444" v="103" actId="6549"/>
          <ac:spMkLst>
            <pc:docMk/>
            <pc:sldMk cId="1259745667" sldId="407"/>
            <ac:spMk id="7" creationId="{F64E5F8F-7C4D-1E7B-72A2-A38232D245C6}"/>
          </ac:spMkLst>
        </pc:spChg>
      </pc:sldChg>
      <pc:sldChg chg="modSp mod ord">
        <pc:chgData name="Nichols,Heather" userId="4984233e-51d2-4987-82bb-4f45001b417c" providerId="ADAL" clId="{DE1A79C6-D151-43C2-BC28-64E40FE6D000}" dt="2024-03-14T05:49:29.926" v="4345" actId="115"/>
        <pc:sldMkLst>
          <pc:docMk/>
          <pc:sldMk cId="3879445583" sldId="408"/>
        </pc:sldMkLst>
        <pc:spChg chg="mod">
          <ac:chgData name="Nichols,Heather" userId="4984233e-51d2-4987-82bb-4f45001b417c" providerId="ADAL" clId="{DE1A79C6-D151-43C2-BC28-64E40FE6D000}" dt="2024-03-14T04:18:03.148" v="1990" actId="20577"/>
          <ac:spMkLst>
            <pc:docMk/>
            <pc:sldMk cId="3879445583" sldId="408"/>
            <ac:spMk id="3" creationId="{00000000-0000-0000-0000-000000000000}"/>
          </ac:spMkLst>
        </pc:spChg>
        <pc:spChg chg="mod">
          <ac:chgData name="Nichols,Heather" userId="4984233e-51d2-4987-82bb-4f45001b417c" providerId="ADAL" clId="{DE1A79C6-D151-43C2-BC28-64E40FE6D000}" dt="2024-03-14T05:49:29.926" v="4345" actId="115"/>
          <ac:spMkLst>
            <pc:docMk/>
            <pc:sldMk cId="3879445583" sldId="408"/>
            <ac:spMk id="4" creationId="{4D4C07F4-F14B-DB4E-33F8-0D62EB9E2249}"/>
          </ac:spMkLst>
        </pc:spChg>
        <pc:spChg chg="mod">
          <ac:chgData name="Nichols,Heather" userId="4984233e-51d2-4987-82bb-4f45001b417c" providerId="ADAL" clId="{DE1A79C6-D151-43C2-BC28-64E40FE6D000}" dt="2024-03-13T03:38:07.472" v="25" actId="6549"/>
          <ac:spMkLst>
            <pc:docMk/>
            <pc:sldMk cId="3879445583" sldId="408"/>
            <ac:spMk id="7" creationId="{F64E5F8F-7C4D-1E7B-72A2-A38232D245C6}"/>
          </ac:spMkLst>
        </pc:spChg>
      </pc:sldChg>
      <pc:sldChg chg="modSp mod ord">
        <pc:chgData name="Nichols,Heather" userId="4984233e-51d2-4987-82bb-4f45001b417c" providerId="ADAL" clId="{DE1A79C6-D151-43C2-BC28-64E40FE6D000}" dt="2024-03-14T05:49:50.364" v="4346" actId="6549"/>
        <pc:sldMkLst>
          <pc:docMk/>
          <pc:sldMk cId="2765536577" sldId="409"/>
        </pc:sldMkLst>
        <pc:spChg chg="mod">
          <ac:chgData name="Nichols,Heather" userId="4984233e-51d2-4987-82bb-4f45001b417c" providerId="ADAL" clId="{DE1A79C6-D151-43C2-BC28-64E40FE6D000}" dt="2024-03-14T03:23:48.984" v="746" actId="20577"/>
          <ac:spMkLst>
            <pc:docMk/>
            <pc:sldMk cId="2765536577" sldId="409"/>
            <ac:spMk id="3" creationId="{00000000-0000-0000-0000-000000000000}"/>
          </ac:spMkLst>
        </pc:spChg>
        <pc:spChg chg="mod">
          <ac:chgData name="Nichols,Heather" userId="4984233e-51d2-4987-82bb-4f45001b417c" providerId="ADAL" clId="{DE1A79C6-D151-43C2-BC28-64E40FE6D000}" dt="2024-03-14T05:49:50.364" v="4346" actId="6549"/>
          <ac:spMkLst>
            <pc:docMk/>
            <pc:sldMk cId="2765536577" sldId="409"/>
            <ac:spMk id="4" creationId="{4D4C07F4-F14B-DB4E-33F8-0D62EB9E2249}"/>
          </ac:spMkLst>
        </pc:spChg>
        <pc:spChg chg="mod">
          <ac:chgData name="Nichols,Heather" userId="4984233e-51d2-4987-82bb-4f45001b417c" providerId="ADAL" clId="{DE1A79C6-D151-43C2-BC28-64E40FE6D000}" dt="2024-03-13T03:39:38.614" v="104" actId="6549"/>
          <ac:spMkLst>
            <pc:docMk/>
            <pc:sldMk cId="2765536577" sldId="409"/>
            <ac:spMk id="7" creationId="{F64E5F8F-7C4D-1E7B-72A2-A38232D245C6}"/>
          </ac:spMkLst>
        </pc:spChg>
      </pc:sldChg>
      <pc:sldChg chg="modSp add del mod modNotesTx">
        <pc:chgData name="Nichols,Heather" userId="4984233e-51d2-4987-82bb-4f45001b417c" providerId="ADAL" clId="{DE1A79C6-D151-43C2-BC28-64E40FE6D000}" dt="2024-03-14T05:48:46.777" v="4344" actId="20577"/>
        <pc:sldMkLst>
          <pc:docMk/>
          <pc:sldMk cId="2206896096" sldId="410"/>
        </pc:sldMkLst>
        <pc:spChg chg="mod">
          <ac:chgData name="Nichols,Heather" userId="4984233e-51d2-4987-82bb-4f45001b417c" providerId="ADAL" clId="{DE1A79C6-D151-43C2-BC28-64E40FE6D000}" dt="2024-03-14T05:48:46.777" v="4344" actId="20577"/>
          <ac:spMkLst>
            <pc:docMk/>
            <pc:sldMk cId="2206896096" sldId="410"/>
            <ac:spMk id="4" creationId="{4D4C07F4-F14B-DB4E-33F8-0D62EB9E2249}"/>
          </ac:spMkLst>
        </pc:spChg>
        <pc:spChg chg="mod">
          <ac:chgData name="Nichols,Heather" userId="4984233e-51d2-4987-82bb-4f45001b417c" providerId="ADAL" clId="{DE1A79C6-D151-43C2-BC28-64E40FE6D000}" dt="2024-03-13T03:39:22.610" v="102"/>
          <ac:spMkLst>
            <pc:docMk/>
            <pc:sldMk cId="2206896096" sldId="410"/>
            <ac:spMk id="5" creationId="{825F4137-5B7E-B5F1-17B1-895A3B191EF1}"/>
          </ac:spMkLst>
        </pc:spChg>
      </pc:sldChg>
      <pc:sldChg chg="addSp delSp modSp mod">
        <pc:chgData name="Nichols,Heather" userId="4984233e-51d2-4987-82bb-4f45001b417c" providerId="ADAL" clId="{DE1A79C6-D151-43C2-BC28-64E40FE6D000}" dt="2024-03-14T05:59:32.566" v="4399" actId="1076"/>
        <pc:sldMkLst>
          <pc:docMk/>
          <pc:sldMk cId="2987715105" sldId="411"/>
        </pc:sldMkLst>
        <pc:spChg chg="mod">
          <ac:chgData name="Nichols,Heather" userId="4984233e-51d2-4987-82bb-4f45001b417c" providerId="ADAL" clId="{DE1A79C6-D151-43C2-BC28-64E40FE6D000}" dt="2024-03-13T03:38:54.347" v="100"/>
          <ac:spMkLst>
            <pc:docMk/>
            <pc:sldMk cId="2987715105" sldId="411"/>
            <ac:spMk id="6" creationId="{5E78EBA4-FE54-B4D9-9D94-DB1FE9CE1477}"/>
          </ac:spMkLst>
        </pc:spChg>
        <pc:spChg chg="mod">
          <ac:chgData name="Nichols,Heather" userId="4984233e-51d2-4987-82bb-4f45001b417c" providerId="ADAL" clId="{DE1A79C6-D151-43C2-BC28-64E40FE6D000}" dt="2024-03-14T05:53:34.833" v="4373" actId="1076"/>
          <ac:spMkLst>
            <pc:docMk/>
            <pc:sldMk cId="2987715105" sldId="411"/>
            <ac:spMk id="8" creationId="{D94CC9AC-1D28-9F3A-7967-72DA9AB67ADB}"/>
          </ac:spMkLst>
        </pc:spChg>
        <pc:picChg chg="add del mod ord">
          <ac:chgData name="Nichols,Heather" userId="4984233e-51d2-4987-82bb-4f45001b417c" providerId="ADAL" clId="{DE1A79C6-D151-43C2-BC28-64E40FE6D000}" dt="2024-03-14T05:58:11.843" v="4392" actId="478"/>
          <ac:picMkLst>
            <pc:docMk/>
            <pc:sldMk cId="2987715105" sldId="411"/>
            <ac:picMk id="5" creationId="{31572D29-B128-C5D2-AFCD-3936D5D38E21}"/>
          </ac:picMkLst>
        </pc:picChg>
        <pc:picChg chg="add del mod ord">
          <ac:chgData name="Nichols,Heather" userId="4984233e-51d2-4987-82bb-4f45001b417c" providerId="ADAL" clId="{DE1A79C6-D151-43C2-BC28-64E40FE6D000}" dt="2024-03-14T05:58:11.843" v="4392" actId="478"/>
          <ac:picMkLst>
            <pc:docMk/>
            <pc:sldMk cId="2987715105" sldId="411"/>
            <ac:picMk id="9" creationId="{C6157753-F76E-0145-E03E-3DE310E50750}"/>
          </ac:picMkLst>
        </pc:picChg>
        <pc:picChg chg="add mod">
          <ac:chgData name="Nichols,Heather" userId="4984233e-51d2-4987-82bb-4f45001b417c" providerId="ADAL" clId="{DE1A79C6-D151-43C2-BC28-64E40FE6D000}" dt="2024-03-14T05:59:32.566" v="4399" actId="1076"/>
          <ac:picMkLst>
            <pc:docMk/>
            <pc:sldMk cId="2987715105" sldId="411"/>
            <ac:picMk id="11" creationId="{8E3099A0-FB46-BD18-D8C8-513D8145C422}"/>
          </ac:picMkLst>
        </pc:picChg>
      </pc:sldChg>
      <pc:sldChg chg="addSp delSp modSp mod">
        <pc:chgData name="Nichols,Heather" userId="4984233e-51d2-4987-82bb-4f45001b417c" providerId="ADAL" clId="{DE1A79C6-D151-43C2-BC28-64E40FE6D000}" dt="2024-03-14T05:02:18.250" v="3224" actId="1076"/>
        <pc:sldMkLst>
          <pc:docMk/>
          <pc:sldMk cId="1138445000" sldId="412"/>
        </pc:sldMkLst>
        <pc:spChg chg="mod">
          <ac:chgData name="Nichols,Heather" userId="4984233e-51d2-4987-82bb-4f45001b417c" providerId="ADAL" clId="{DE1A79C6-D151-43C2-BC28-64E40FE6D000}" dt="2024-03-14T04:53:59.402" v="2897" actId="20577"/>
          <ac:spMkLst>
            <pc:docMk/>
            <pc:sldMk cId="1138445000" sldId="412"/>
            <ac:spMk id="3" creationId="{00000000-0000-0000-0000-000000000000}"/>
          </ac:spMkLst>
        </pc:spChg>
        <pc:spChg chg="mod">
          <ac:chgData name="Nichols,Heather" userId="4984233e-51d2-4987-82bb-4f45001b417c" providerId="ADAL" clId="{DE1A79C6-D151-43C2-BC28-64E40FE6D000}" dt="2024-03-13T03:39:00.978" v="101"/>
          <ac:spMkLst>
            <pc:docMk/>
            <pc:sldMk cId="1138445000" sldId="412"/>
            <ac:spMk id="6" creationId="{5E78EBA4-FE54-B4D9-9D94-DB1FE9CE1477}"/>
          </ac:spMkLst>
        </pc:spChg>
        <pc:spChg chg="del">
          <ac:chgData name="Nichols,Heather" userId="4984233e-51d2-4987-82bb-4f45001b417c" providerId="ADAL" clId="{DE1A79C6-D151-43C2-BC28-64E40FE6D000}" dt="2024-03-14T03:03:06.728" v="632" actId="21"/>
          <ac:spMkLst>
            <pc:docMk/>
            <pc:sldMk cId="1138445000" sldId="412"/>
            <ac:spMk id="7" creationId="{EC79F9D3-5C20-CF18-5E56-5AB6DD4E8791}"/>
          </ac:spMkLst>
        </pc:spChg>
        <pc:spChg chg="mod">
          <ac:chgData name="Nichols,Heather" userId="4984233e-51d2-4987-82bb-4f45001b417c" providerId="ADAL" clId="{DE1A79C6-D151-43C2-BC28-64E40FE6D000}" dt="2024-03-14T05:02:01.167" v="3219" actId="14100"/>
          <ac:spMkLst>
            <pc:docMk/>
            <pc:sldMk cId="1138445000" sldId="412"/>
            <ac:spMk id="8" creationId="{D94CC9AC-1D28-9F3A-7967-72DA9AB67ADB}"/>
          </ac:spMkLst>
        </pc:spChg>
        <pc:picChg chg="add del mod ord">
          <ac:chgData name="Nichols,Heather" userId="4984233e-51d2-4987-82bb-4f45001b417c" providerId="ADAL" clId="{DE1A79C6-D151-43C2-BC28-64E40FE6D000}" dt="2024-03-14T05:00:22.135" v="3205" actId="21"/>
          <ac:picMkLst>
            <pc:docMk/>
            <pc:sldMk cId="1138445000" sldId="412"/>
            <ac:picMk id="5" creationId="{0DE42AE2-DBD3-0120-650E-413F8DBCA117}"/>
          </ac:picMkLst>
        </pc:picChg>
        <pc:picChg chg="add mod ord">
          <ac:chgData name="Nichols,Heather" userId="4984233e-51d2-4987-82bb-4f45001b417c" providerId="ADAL" clId="{DE1A79C6-D151-43C2-BC28-64E40FE6D000}" dt="2024-03-14T05:02:18.250" v="3224" actId="1076"/>
          <ac:picMkLst>
            <pc:docMk/>
            <pc:sldMk cId="1138445000" sldId="412"/>
            <ac:picMk id="10" creationId="{9C1F9A58-2660-DBE3-E996-1209C941320A}"/>
          </ac:picMkLst>
        </pc:picChg>
        <pc:picChg chg="add del mod ord">
          <ac:chgData name="Nichols,Heather" userId="4984233e-51d2-4987-82bb-4f45001b417c" providerId="ADAL" clId="{DE1A79C6-D151-43C2-BC28-64E40FE6D000}" dt="2024-03-14T05:00:00.587" v="3201" actId="21"/>
          <ac:picMkLst>
            <pc:docMk/>
            <pc:sldMk cId="1138445000" sldId="412"/>
            <ac:picMk id="12" creationId="{57A49D57-FF19-D3C0-DDC9-7C8097555A44}"/>
          </ac:picMkLst>
        </pc:picChg>
        <pc:picChg chg="add del mod ord">
          <ac:chgData name="Nichols,Heather" userId="4984233e-51d2-4987-82bb-4f45001b417c" providerId="ADAL" clId="{DE1A79C6-D151-43C2-BC28-64E40FE6D000}" dt="2024-03-14T04:59:43.968" v="3197" actId="21"/>
          <ac:picMkLst>
            <pc:docMk/>
            <pc:sldMk cId="1138445000" sldId="412"/>
            <ac:picMk id="14" creationId="{08A8EE50-88B9-D23D-8317-6C64873797D0}"/>
          </ac:picMkLst>
        </pc:picChg>
        <pc:picChg chg="add del mod ord">
          <ac:chgData name="Nichols,Heather" userId="4984233e-51d2-4987-82bb-4f45001b417c" providerId="ADAL" clId="{DE1A79C6-D151-43C2-BC28-64E40FE6D000}" dt="2024-03-14T05:00:48.187" v="3209" actId="21"/>
          <ac:picMkLst>
            <pc:docMk/>
            <pc:sldMk cId="1138445000" sldId="412"/>
            <ac:picMk id="16" creationId="{1E986702-23EE-278F-72EC-AD0EDA1FB40B}"/>
          </ac:picMkLst>
        </pc:picChg>
      </pc:sldChg>
      <pc:sldChg chg="modSp mod">
        <pc:chgData name="Nichols,Heather" userId="4984233e-51d2-4987-82bb-4f45001b417c" providerId="ADAL" clId="{DE1A79C6-D151-43C2-BC28-64E40FE6D000}" dt="2024-03-14T03:43:51.996" v="1149" actId="20577"/>
        <pc:sldMkLst>
          <pc:docMk/>
          <pc:sldMk cId="95364469" sldId="413"/>
        </pc:sldMkLst>
        <pc:spChg chg="mod">
          <ac:chgData name="Nichols,Heather" userId="4984233e-51d2-4987-82bb-4f45001b417c" providerId="ADAL" clId="{DE1A79C6-D151-43C2-BC28-64E40FE6D000}" dt="2024-03-14T03:43:51.996" v="1149" actId="20577"/>
          <ac:spMkLst>
            <pc:docMk/>
            <pc:sldMk cId="95364469" sldId="413"/>
            <ac:spMk id="4" creationId="{4D4C07F4-F14B-DB4E-33F8-0D62EB9E2249}"/>
          </ac:spMkLst>
        </pc:spChg>
        <pc:spChg chg="mod">
          <ac:chgData name="Nichols,Heather" userId="4984233e-51d2-4987-82bb-4f45001b417c" providerId="ADAL" clId="{DE1A79C6-D151-43C2-BC28-64E40FE6D000}" dt="2024-03-13T03:37:54.157" v="23"/>
          <ac:spMkLst>
            <pc:docMk/>
            <pc:sldMk cId="95364469" sldId="413"/>
            <ac:spMk id="5" creationId="{825F4137-5B7E-B5F1-17B1-895A3B191EF1}"/>
          </ac:spMkLst>
        </pc:spChg>
      </pc:sldChg>
      <pc:sldChg chg="modSp mod">
        <pc:chgData name="Nichols,Heather" userId="4984233e-51d2-4987-82bb-4f45001b417c" providerId="ADAL" clId="{DE1A79C6-D151-43C2-BC28-64E40FE6D000}" dt="2024-03-13T03:40:28.053" v="107" actId="6549"/>
        <pc:sldMkLst>
          <pc:docMk/>
          <pc:sldMk cId="479411132" sldId="414"/>
        </pc:sldMkLst>
        <pc:spChg chg="mod">
          <ac:chgData name="Nichols,Heather" userId="4984233e-51d2-4987-82bb-4f45001b417c" providerId="ADAL" clId="{DE1A79C6-D151-43C2-BC28-64E40FE6D000}" dt="2024-03-13T03:40:28.053" v="107" actId="6549"/>
          <ac:spMkLst>
            <pc:docMk/>
            <pc:sldMk cId="479411132" sldId="414"/>
            <ac:spMk id="4" creationId="{4D4C07F4-F14B-DB4E-33F8-0D62EB9E2249}"/>
          </ac:spMkLst>
        </pc:spChg>
        <pc:spChg chg="mod">
          <ac:chgData name="Nichols,Heather" userId="4984233e-51d2-4987-82bb-4f45001b417c" providerId="ADAL" clId="{DE1A79C6-D151-43C2-BC28-64E40FE6D000}" dt="2024-03-13T03:37:58.778" v="24"/>
          <ac:spMkLst>
            <pc:docMk/>
            <pc:sldMk cId="479411132" sldId="414"/>
            <ac:spMk id="5" creationId="{825F4137-5B7E-B5F1-17B1-895A3B191EF1}"/>
          </ac:spMkLst>
        </pc:spChg>
      </pc:sldChg>
      <pc:sldChg chg="del">
        <pc:chgData name="Nichols,Heather" userId="4984233e-51d2-4987-82bb-4f45001b417c" providerId="ADAL" clId="{DE1A79C6-D151-43C2-BC28-64E40FE6D000}" dt="2024-03-14T03:36:12.333" v="1019" actId="47"/>
        <pc:sldMkLst>
          <pc:docMk/>
          <pc:sldMk cId="3733952600" sldId="415"/>
        </pc:sldMkLst>
      </pc:sldChg>
      <pc:sldChg chg="modSp mod">
        <pc:chgData name="Nichols,Heather" userId="4984233e-51d2-4987-82bb-4f45001b417c" providerId="ADAL" clId="{DE1A79C6-D151-43C2-BC28-64E40FE6D000}" dt="2024-03-14T05:50:34.758" v="4351" actId="1076"/>
        <pc:sldMkLst>
          <pc:docMk/>
          <pc:sldMk cId="3842011954" sldId="416"/>
        </pc:sldMkLst>
        <pc:spChg chg="mod">
          <ac:chgData name="Nichols,Heather" userId="4984233e-51d2-4987-82bb-4f45001b417c" providerId="ADAL" clId="{DE1A79C6-D151-43C2-BC28-64E40FE6D000}" dt="2024-03-14T05:50:21.187" v="4348" actId="255"/>
          <ac:spMkLst>
            <pc:docMk/>
            <pc:sldMk cId="3842011954" sldId="416"/>
            <ac:spMk id="11" creationId="{EFB7123E-659A-1558-2253-1DE45D873C4E}"/>
          </ac:spMkLst>
        </pc:spChg>
        <pc:picChg chg="mod">
          <ac:chgData name="Nichols,Heather" userId="4984233e-51d2-4987-82bb-4f45001b417c" providerId="ADAL" clId="{DE1A79C6-D151-43C2-BC28-64E40FE6D000}" dt="2024-03-14T05:50:34.758" v="4351" actId="1076"/>
          <ac:picMkLst>
            <pc:docMk/>
            <pc:sldMk cId="3842011954" sldId="416"/>
            <ac:picMk id="9" creationId="{7EEC6A6D-9BE7-DE78-6447-53840B96562C}"/>
          </ac:picMkLst>
        </pc:picChg>
      </pc:sldChg>
      <pc:sldChg chg="addSp modSp mod">
        <pc:chgData name="Nichols,Heather" userId="4984233e-51d2-4987-82bb-4f45001b417c" providerId="ADAL" clId="{DE1A79C6-D151-43C2-BC28-64E40FE6D000}" dt="2024-03-14T05:02:45.597" v="3225" actId="1076"/>
        <pc:sldMkLst>
          <pc:docMk/>
          <pc:sldMk cId="1854980841" sldId="417"/>
        </pc:sldMkLst>
        <pc:spChg chg="mod">
          <ac:chgData name="Nichols,Heather" userId="4984233e-51d2-4987-82bb-4f45001b417c" providerId="ADAL" clId="{DE1A79C6-D151-43C2-BC28-64E40FE6D000}" dt="2024-03-14T04:11:44.078" v="1936" actId="27107"/>
          <ac:spMkLst>
            <pc:docMk/>
            <pc:sldMk cId="1854980841" sldId="417"/>
            <ac:spMk id="4" creationId="{4D4C07F4-F14B-DB4E-33F8-0D62EB9E2249}"/>
          </ac:spMkLst>
        </pc:spChg>
        <pc:spChg chg="add mod">
          <ac:chgData name="Nichols,Heather" userId="4984233e-51d2-4987-82bb-4f45001b417c" providerId="ADAL" clId="{DE1A79C6-D151-43C2-BC28-64E40FE6D000}" dt="2024-03-14T05:02:45.597" v="3225" actId="1076"/>
          <ac:spMkLst>
            <pc:docMk/>
            <pc:sldMk cId="1854980841" sldId="417"/>
            <ac:spMk id="6" creationId="{082C98FF-EFAC-B094-D8C8-6C6074F5588F}"/>
          </ac:spMkLst>
        </pc:spChg>
      </pc:sldChg>
      <pc:sldChg chg="addSp delSp modSp mod ord">
        <pc:chgData name="Nichols,Heather" userId="4984233e-51d2-4987-82bb-4f45001b417c" providerId="ADAL" clId="{DE1A79C6-D151-43C2-BC28-64E40FE6D000}" dt="2024-03-14T04:52:51.079" v="2872" actId="1076"/>
        <pc:sldMkLst>
          <pc:docMk/>
          <pc:sldMk cId="3564424162" sldId="418"/>
        </pc:sldMkLst>
        <pc:spChg chg="mod">
          <ac:chgData name="Nichols,Heather" userId="4984233e-51d2-4987-82bb-4f45001b417c" providerId="ADAL" clId="{DE1A79C6-D151-43C2-BC28-64E40FE6D000}" dt="2024-03-14T04:51:24.933" v="2858" actId="20577"/>
          <ac:spMkLst>
            <pc:docMk/>
            <pc:sldMk cId="3564424162" sldId="418"/>
            <ac:spMk id="3" creationId="{00000000-0000-0000-0000-000000000000}"/>
          </ac:spMkLst>
        </pc:spChg>
        <pc:spChg chg="del">
          <ac:chgData name="Nichols,Heather" userId="4984233e-51d2-4987-82bb-4f45001b417c" providerId="ADAL" clId="{DE1A79C6-D151-43C2-BC28-64E40FE6D000}" dt="2024-03-14T04:51:29.958" v="2859" actId="478"/>
          <ac:spMkLst>
            <pc:docMk/>
            <pc:sldMk cId="3564424162" sldId="418"/>
            <ac:spMk id="4" creationId="{4D4C07F4-F14B-DB4E-33F8-0D62EB9E2249}"/>
          </ac:spMkLst>
        </pc:spChg>
        <pc:spChg chg="add mod">
          <ac:chgData name="Nichols,Heather" userId="4984233e-51d2-4987-82bb-4f45001b417c" providerId="ADAL" clId="{DE1A79C6-D151-43C2-BC28-64E40FE6D000}" dt="2024-03-14T02:55:08.914" v="355" actId="767"/>
          <ac:spMkLst>
            <pc:docMk/>
            <pc:sldMk cId="3564424162" sldId="418"/>
            <ac:spMk id="7" creationId="{7EF859A2-3B33-86E0-498E-9308F62D3C40}"/>
          </ac:spMkLst>
        </pc:spChg>
        <pc:spChg chg="add del mod">
          <ac:chgData name="Nichols,Heather" userId="4984233e-51d2-4987-82bb-4f45001b417c" providerId="ADAL" clId="{DE1A79C6-D151-43C2-BC28-64E40FE6D000}" dt="2024-03-14T02:55:24.788" v="362"/>
          <ac:spMkLst>
            <pc:docMk/>
            <pc:sldMk cId="3564424162" sldId="418"/>
            <ac:spMk id="8" creationId="{D7664BD4-E52C-51A2-C8E2-72F4005076EE}"/>
          </ac:spMkLst>
        </pc:spChg>
        <pc:spChg chg="add mod">
          <ac:chgData name="Nichols,Heather" userId="4984233e-51d2-4987-82bb-4f45001b417c" providerId="ADAL" clId="{DE1A79C6-D151-43C2-BC28-64E40FE6D000}" dt="2024-03-14T03:01:31.269" v="629" actId="1076"/>
          <ac:spMkLst>
            <pc:docMk/>
            <pc:sldMk cId="3564424162" sldId="418"/>
            <ac:spMk id="9" creationId="{C354B3EB-BABE-193C-D340-CAE3EFAE5DF5}"/>
          </ac:spMkLst>
        </pc:spChg>
        <pc:graphicFrameChg chg="mod modGraphic">
          <ac:chgData name="Nichols,Heather" userId="4984233e-51d2-4987-82bb-4f45001b417c" providerId="ADAL" clId="{DE1A79C6-D151-43C2-BC28-64E40FE6D000}" dt="2024-03-14T04:52:51.079" v="2872" actId="1076"/>
          <ac:graphicFrameMkLst>
            <pc:docMk/>
            <pc:sldMk cId="3564424162" sldId="418"/>
            <ac:graphicFrameMk id="6" creationId="{77821295-277B-170A-F055-77DA45E41D7D}"/>
          </ac:graphicFrameMkLst>
        </pc:graphicFrameChg>
      </pc:sldChg>
      <pc:sldChg chg="modSp add del mod ord">
        <pc:chgData name="Nichols,Heather" userId="4984233e-51d2-4987-82bb-4f45001b417c" providerId="ADAL" clId="{DE1A79C6-D151-43C2-BC28-64E40FE6D000}" dt="2024-03-14T04:50:59.086" v="2815" actId="47"/>
        <pc:sldMkLst>
          <pc:docMk/>
          <pc:sldMk cId="944656012" sldId="419"/>
        </pc:sldMkLst>
        <pc:spChg chg="mod">
          <ac:chgData name="Nichols,Heather" userId="4984233e-51d2-4987-82bb-4f45001b417c" providerId="ADAL" clId="{DE1A79C6-D151-43C2-BC28-64E40FE6D000}" dt="2024-03-14T03:36:04.673" v="1018" actId="6549"/>
          <ac:spMkLst>
            <pc:docMk/>
            <pc:sldMk cId="944656012" sldId="419"/>
            <ac:spMk id="4" creationId="{4D4C07F4-F14B-DB4E-33F8-0D62EB9E2249}"/>
          </ac:spMkLst>
        </pc:spChg>
      </pc:sldChg>
      <pc:sldChg chg="modSp add mod ord">
        <pc:chgData name="Nichols,Heather" userId="4984233e-51d2-4987-82bb-4f45001b417c" providerId="ADAL" clId="{DE1A79C6-D151-43C2-BC28-64E40FE6D000}" dt="2024-03-14T03:39:16.276" v="1086" actId="20577"/>
        <pc:sldMkLst>
          <pc:docMk/>
          <pc:sldMk cId="2677757033" sldId="420"/>
        </pc:sldMkLst>
        <pc:spChg chg="mod">
          <ac:chgData name="Nichols,Heather" userId="4984233e-51d2-4987-82bb-4f45001b417c" providerId="ADAL" clId="{DE1A79C6-D151-43C2-BC28-64E40FE6D000}" dt="2024-03-14T03:39:16.276" v="1086" actId="20577"/>
          <ac:spMkLst>
            <pc:docMk/>
            <pc:sldMk cId="2677757033" sldId="420"/>
            <ac:spMk id="2" creationId="{934112EC-683C-4AB0-8770-E07B3F37BDD8}"/>
          </ac:spMkLst>
        </pc:spChg>
      </pc:sldChg>
      <pc:sldChg chg="addSp delSp modSp add mod modNotesTx">
        <pc:chgData name="Nichols,Heather" userId="4984233e-51d2-4987-82bb-4f45001b417c" providerId="ADAL" clId="{DE1A79C6-D151-43C2-BC28-64E40FE6D000}" dt="2024-03-14T05:51:29.788" v="4359" actId="20577"/>
        <pc:sldMkLst>
          <pc:docMk/>
          <pc:sldMk cId="3168282177" sldId="421"/>
        </pc:sldMkLst>
        <pc:spChg chg="mod">
          <ac:chgData name="Nichols,Heather" userId="4984233e-51d2-4987-82bb-4f45001b417c" providerId="ADAL" clId="{DE1A79C6-D151-43C2-BC28-64E40FE6D000}" dt="2024-03-14T04:18:51.150" v="2010" actId="20577"/>
          <ac:spMkLst>
            <pc:docMk/>
            <pc:sldMk cId="3168282177" sldId="421"/>
            <ac:spMk id="3" creationId="{00000000-0000-0000-0000-000000000000}"/>
          </ac:spMkLst>
        </pc:spChg>
        <pc:spChg chg="add">
          <ac:chgData name="Nichols,Heather" userId="4984233e-51d2-4987-82bb-4f45001b417c" providerId="ADAL" clId="{DE1A79C6-D151-43C2-BC28-64E40FE6D000}" dt="2024-03-14T03:52:04.265" v="1497"/>
          <ac:spMkLst>
            <pc:docMk/>
            <pc:sldMk cId="3168282177" sldId="421"/>
            <ac:spMk id="5" creationId="{31AA6E38-9A80-3A77-0655-EA082866B039}"/>
          </ac:spMkLst>
        </pc:spChg>
        <pc:spChg chg="mod">
          <ac:chgData name="Nichols,Heather" userId="4984233e-51d2-4987-82bb-4f45001b417c" providerId="ADAL" clId="{DE1A79C6-D151-43C2-BC28-64E40FE6D000}" dt="2024-03-14T03:57:04.306" v="1625" actId="1076"/>
          <ac:spMkLst>
            <pc:docMk/>
            <pc:sldMk cId="3168282177" sldId="421"/>
            <ac:spMk id="6" creationId="{5E78EBA4-FE54-B4D9-9D94-DB1FE9CE1477}"/>
          </ac:spMkLst>
        </pc:spChg>
        <pc:spChg chg="add del mod">
          <ac:chgData name="Nichols,Heather" userId="4984233e-51d2-4987-82bb-4f45001b417c" providerId="ADAL" clId="{DE1A79C6-D151-43C2-BC28-64E40FE6D000}" dt="2024-03-14T05:51:29.788" v="4359" actId="20577"/>
          <ac:spMkLst>
            <pc:docMk/>
            <pc:sldMk cId="3168282177" sldId="421"/>
            <ac:spMk id="8" creationId="{D94CC9AC-1D28-9F3A-7967-72DA9AB67ADB}"/>
          </ac:spMkLst>
        </pc:spChg>
        <pc:spChg chg="add">
          <ac:chgData name="Nichols,Heather" userId="4984233e-51d2-4987-82bb-4f45001b417c" providerId="ADAL" clId="{DE1A79C6-D151-43C2-BC28-64E40FE6D000}" dt="2024-03-14T03:52:04.265" v="1497"/>
          <ac:spMkLst>
            <pc:docMk/>
            <pc:sldMk cId="3168282177" sldId="421"/>
            <ac:spMk id="10" creationId="{B4A80B99-6CC5-30F3-892E-172D7965E498}"/>
          </ac:spMkLst>
        </pc:spChg>
        <pc:spChg chg="add del">
          <ac:chgData name="Nichols,Heather" userId="4984233e-51d2-4987-82bb-4f45001b417c" providerId="ADAL" clId="{DE1A79C6-D151-43C2-BC28-64E40FE6D000}" dt="2024-03-14T03:52:50.335" v="1500" actId="478"/>
          <ac:spMkLst>
            <pc:docMk/>
            <pc:sldMk cId="3168282177" sldId="421"/>
            <ac:spMk id="11" creationId="{CF3AFB01-D310-9AB8-1C40-F1D5B7D15CC2}"/>
          </ac:spMkLst>
        </pc:spChg>
        <pc:spChg chg="add del">
          <ac:chgData name="Nichols,Heather" userId="4984233e-51d2-4987-82bb-4f45001b417c" providerId="ADAL" clId="{DE1A79C6-D151-43C2-BC28-64E40FE6D000}" dt="2024-03-14T03:52:50.335" v="1500" actId="478"/>
          <ac:spMkLst>
            <pc:docMk/>
            <pc:sldMk cId="3168282177" sldId="421"/>
            <ac:spMk id="13" creationId="{3EB2490E-CFDC-D3A8-CC78-116A154E8D3E}"/>
          </ac:spMkLst>
        </pc:spChg>
        <pc:picChg chg="del">
          <ac:chgData name="Nichols,Heather" userId="4984233e-51d2-4987-82bb-4f45001b417c" providerId="ADAL" clId="{DE1A79C6-D151-43C2-BC28-64E40FE6D000}" dt="2024-03-14T03:56:51.856" v="1621" actId="478"/>
          <ac:picMkLst>
            <pc:docMk/>
            <pc:sldMk cId="3168282177" sldId="421"/>
            <ac:picMk id="2" creationId="{7A528611-3046-8F91-CB39-5753F4B34FF4}"/>
          </ac:picMkLst>
        </pc:picChg>
        <pc:picChg chg="add">
          <ac:chgData name="Nichols,Heather" userId="4984233e-51d2-4987-82bb-4f45001b417c" providerId="ADAL" clId="{DE1A79C6-D151-43C2-BC28-64E40FE6D000}" dt="2024-03-14T03:52:04.265" v="1497"/>
          <ac:picMkLst>
            <pc:docMk/>
            <pc:sldMk cId="3168282177" sldId="421"/>
            <ac:picMk id="9" creationId="{A889F0F8-7CA7-9401-A140-E82DF3786E5F}"/>
          </ac:picMkLst>
        </pc:picChg>
        <pc:picChg chg="add del">
          <ac:chgData name="Nichols,Heather" userId="4984233e-51d2-4987-82bb-4f45001b417c" providerId="ADAL" clId="{DE1A79C6-D151-43C2-BC28-64E40FE6D000}" dt="2024-03-14T03:52:50.335" v="1500" actId="478"/>
          <ac:picMkLst>
            <pc:docMk/>
            <pc:sldMk cId="3168282177" sldId="421"/>
            <ac:picMk id="12" creationId="{73D8DECA-5389-FDFD-849C-FB21518113C5}"/>
          </ac:picMkLst>
        </pc:picChg>
      </pc:sldChg>
      <pc:sldChg chg="addSp delSp modSp add mod ord modNotesTx">
        <pc:chgData name="Nichols,Heather" userId="4984233e-51d2-4987-82bb-4f45001b417c" providerId="ADAL" clId="{DE1A79C6-D151-43C2-BC28-64E40FE6D000}" dt="2024-03-14T05:52:16.389" v="4363" actId="113"/>
        <pc:sldMkLst>
          <pc:docMk/>
          <pc:sldMk cId="2318738656" sldId="422"/>
        </pc:sldMkLst>
        <pc:spChg chg="mod">
          <ac:chgData name="Nichols,Heather" userId="4984233e-51d2-4987-82bb-4f45001b417c" providerId="ADAL" clId="{DE1A79C6-D151-43C2-BC28-64E40FE6D000}" dt="2024-03-14T04:19:01.858" v="2015" actId="20577"/>
          <ac:spMkLst>
            <pc:docMk/>
            <pc:sldMk cId="2318738656" sldId="422"/>
            <ac:spMk id="3" creationId="{00000000-0000-0000-0000-000000000000}"/>
          </ac:spMkLst>
        </pc:spChg>
        <pc:spChg chg="add del mod">
          <ac:chgData name="Nichols,Heather" userId="4984233e-51d2-4987-82bb-4f45001b417c" providerId="ADAL" clId="{DE1A79C6-D151-43C2-BC28-64E40FE6D000}" dt="2024-03-14T05:26:06.875" v="3873" actId="14100"/>
          <ac:spMkLst>
            <pc:docMk/>
            <pc:sldMk cId="2318738656" sldId="422"/>
            <ac:spMk id="7" creationId="{EC79F9D3-5C20-CF18-5E56-5AB6DD4E8791}"/>
          </ac:spMkLst>
        </pc:spChg>
        <pc:spChg chg="mod">
          <ac:chgData name="Nichols,Heather" userId="4984233e-51d2-4987-82bb-4f45001b417c" providerId="ADAL" clId="{DE1A79C6-D151-43C2-BC28-64E40FE6D000}" dt="2024-03-14T05:52:16.389" v="4363" actId="113"/>
          <ac:spMkLst>
            <pc:docMk/>
            <pc:sldMk cId="2318738656" sldId="422"/>
            <ac:spMk id="8" creationId="{D94CC9AC-1D28-9F3A-7967-72DA9AB67ADB}"/>
          </ac:spMkLst>
        </pc:spChg>
        <pc:picChg chg="add mod ord">
          <ac:chgData name="Nichols,Heather" userId="4984233e-51d2-4987-82bb-4f45001b417c" providerId="ADAL" clId="{DE1A79C6-D151-43C2-BC28-64E40FE6D000}" dt="2024-03-14T05:25:58.821" v="3871" actId="14100"/>
          <ac:picMkLst>
            <pc:docMk/>
            <pc:sldMk cId="2318738656" sldId="422"/>
            <ac:picMk id="2" creationId="{525A64D3-2C83-C35D-B01B-4BB23061A8CD}"/>
          </ac:picMkLst>
        </pc:picChg>
      </pc:sldChg>
      <pc:sldChg chg="addSp delSp modSp add mod modNotesTx">
        <pc:chgData name="Nichols,Heather" userId="4984233e-51d2-4987-82bb-4f45001b417c" providerId="ADAL" clId="{DE1A79C6-D151-43C2-BC28-64E40FE6D000}" dt="2024-03-14T05:52:41.258" v="4366" actId="1076"/>
        <pc:sldMkLst>
          <pc:docMk/>
          <pc:sldMk cId="4172038215" sldId="423"/>
        </pc:sldMkLst>
        <pc:spChg chg="mod">
          <ac:chgData name="Nichols,Heather" userId="4984233e-51d2-4987-82bb-4f45001b417c" providerId="ADAL" clId="{DE1A79C6-D151-43C2-BC28-64E40FE6D000}" dt="2024-03-14T04:19:06.794" v="2020" actId="20577"/>
          <ac:spMkLst>
            <pc:docMk/>
            <pc:sldMk cId="4172038215" sldId="423"/>
            <ac:spMk id="3" creationId="{00000000-0000-0000-0000-000000000000}"/>
          </ac:spMkLst>
        </pc:spChg>
        <pc:spChg chg="del mod">
          <ac:chgData name="Nichols,Heather" userId="4984233e-51d2-4987-82bb-4f45001b417c" providerId="ADAL" clId="{DE1A79C6-D151-43C2-BC28-64E40FE6D000}" dt="2024-03-14T05:22:12.773" v="3672" actId="478"/>
          <ac:spMkLst>
            <pc:docMk/>
            <pc:sldMk cId="4172038215" sldId="423"/>
            <ac:spMk id="7" creationId="{EC79F9D3-5C20-CF18-5E56-5AB6DD4E8791}"/>
          </ac:spMkLst>
        </pc:spChg>
        <pc:spChg chg="mod">
          <ac:chgData name="Nichols,Heather" userId="4984233e-51d2-4987-82bb-4f45001b417c" providerId="ADAL" clId="{DE1A79C6-D151-43C2-BC28-64E40FE6D000}" dt="2024-03-14T05:52:41.258" v="4366" actId="1076"/>
          <ac:spMkLst>
            <pc:docMk/>
            <pc:sldMk cId="4172038215" sldId="423"/>
            <ac:spMk id="8" creationId="{D94CC9AC-1D28-9F3A-7967-72DA9AB67ADB}"/>
          </ac:spMkLst>
        </pc:spChg>
        <pc:spChg chg="add mod">
          <ac:chgData name="Nichols,Heather" userId="4984233e-51d2-4987-82bb-4f45001b417c" providerId="ADAL" clId="{DE1A79C6-D151-43C2-BC28-64E40FE6D000}" dt="2024-03-14T05:21:56.007" v="3670" actId="14100"/>
          <ac:spMkLst>
            <pc:docMk/>
            <pc:sldMk cId="4172038215" sldId="423"/>
            <ac:spMk id="9" creationId="{EC79F9D3-5C20-CF18-5E56-5AB6DD4E8791}"/>
          </ac:spMkLst>
        </pc:spChg>
        <pc:spChg chg="add mod">
          <ac:chgData name="Nichols,Heather" userId="4984233e-51d2-4987-82bb-4f45001b417c" providerId="ADAL" clId="{DE1A79C6-D151-43C2-BC28-64E40FE6D000}" dt="2024-03-14T05:22:26.439" v="3674" actId="14100"/>
          <ac:spMkLst>
            <pc:docMk/>
            <pc:sldMk cId="4172038215" sldId="423"/>
            <ac:spMk id="10" creationId="{EC79F9D3-5C20-CF18-5E56-5AB6DD4E8791}"/>
          </ac:spMkLst>
        </pc:spChg>
        <pc:picChg chg="del">
          <ac:chgData name="Nichols,Heather" userId="4984233e-51d2-4987-82bb-4f45001b417c" providerId="ADAL" clId="{DE1A79C6-D151-43C2-BC28-64E40FE6D000}" dt="2024-03-14T04:02:06.324" v="1815" actId="478"/>
          <ac:picMkLst>
            <pc:docMk/>
            <pc:sldMk cId="4172038215" sldId="423"/>
            <ac:picMk id="2" creationId="{525A64D3-2C83-C35D-B01B-4BB23061A8CD}"/>
          </ac:picMkLst>
        </pc:picChg>
        <pc:picChg chg="add mod ord">
          <ac:chgData name="Nichols,Heather" userId="4984233e-51d2-4987-82bb-4f45001b417c" providerId="ADAL" clId="{DE1A79C6-D151-43C2-BC28-64E40FE6D000}" dt="2024-03-14T05:21:32.872" v="3665" actId="1076"/>
          <ac:picMkLst>
            <pc:docMk/>
            <pc:sldMk cId="4172038215" sldId="423"/>
            <ac:picMk id="5" creationId="{6AB7C0D8-6511-CF18-B971-BA31F07B9C6E}"/>
          </ac:picMkLst>
        </pc:picChg>
      </pc:sldChg>
      <pc:sldChg chg="addSp delSp modSp add mod ord">
        <pc:chgData name="Nichols,Heather" userId="4984233e-51d2-4987-82bb-4f45001b417c" providerId="ADAL" clId="{DE1A79C6-D151-43C2-BC28-64E40FE6D000}" dt="2024-03-14T05:32:32.079" v="3947" actId="1076"/>
        <pc:sldMkLst>
          <pc:docMk/>
          <pc:sldMk cId="307637787" sldId="424"/>
        </pc:sldMkLst>
        <pc:spChg chg="mod">
          <ac:chgData name="Nichols,Heather" userId="4984233e-51d2-4987-82bb-4f45001b417c" providerId="ADAL" clId="{DE1A79C6-D151-43C2-BC28-64E40FE6D000}" dt="2024-03-14T04:19:12.972" v="2025" actId="20577"/>
          <ac:spMkLst>
            <pc:docMk/>
            <pc:sldMk cId="307637787" sldId="424"/>
            <ac:spMk id="3" creationId="{00000000-0000-0000-0000-000000000000}"/>
          </ac:spMkLst>
        </pc:spChg>
        <pc:spChg chg="del">
          <ac:chgData name="Nichols,Heather" userId="4984233e-51d2-4987-82bb-4f45001b417c" providerId="ADAL" clId="{DE1A79C6-D151-43C2-BC28-64E40FE6D000}" dt="2024-03-14T05:27:59.555" v="3900" actId="478"/>
          <ac:spMkLst>
            <pc:docMk/>
            <pc:sldMk cId="307637787" sldId="424"/>
            <ac:spMk id="7" creationId="{EC79F9D3-5C20-CF18-5E56-5AB6DD4E8791}"/>
          </ac:spMkLst>
        </pc:spChg>
        <pc:spChg chg="mod">
          <ac:chgData name="Nichols,Heather" userId="4984233e-51d2-4987-82bb-4f45001b417c" providerId="ADAL" clId="{DE1A79C6-D151-43C2-BC28-64E40FE6D000}" dt="2024-03-14T05:32:32.079" v="3947" actId="1076"/>
          <ac:spMkLst>
            <pc:docMk/>
            <pc:sldMk cId="307637787" sldId="424"/>
            <ac:spMk id="8" creationId="{D94CC9AC-1D28-9F3A-7967-72DA9AB67ADB}"/>
          </ac:spMkLst>
        </pc:spChg>
        <pc:picChg chg="del">
          <ac:chgData name="Nichols,Heather" userId="4984233e-51d2-4987-82bb-4f45001b417c" providerId="ADAL" clId="{DE1A79C6-D151-43C2-BC28-64E40FE6D000}" dt="2024-03-14T04:04:25.159" v="1875" actId="478"/>
          <ac:picMkLst>
            <pc:docMk/>
            <pc:sldMk cId="307637787" sldId="424"/>
            <ac:picMk id="5" creationId="{6AB7C0D8-6511-CF18-B971-BA31F07B9C6E}"/>
          </ac:picMkLst>
        </pc:picChg>
        <pc:picChg chg="add mod ord modCrop">
          <ac:chgData name="Nichols,Heather" userId="4984233e-51d2-4987-82bb-4f45001b417c" providerId="ADAL" clId="{DE1A79C6-D151-43C2-BC28-64E40FE6D000}" dt="2024-03-14T05:32:19.343" v="3946" actId="167"/>
          <ac:picMkLst>
            <pc:docMk/>
            <pc:sldMk cId="307637787" sldId="424"/>
            <ac:picMk id="16" creationId="{1E986702-23EE-278F-72EC-AD0EDA1FB40B}"/>
          </ac:picMkLst>
        </pc:picChg>
      </pc:sldChg>
      <pc:sldChg chg="addSp delSp modSp new del mod">
        <pc:chgData name="Nichols,Heather" userId="4984233e-51d2-4987-82bb-4f45001b417c" providerId="ADAL" clId="{DE1A79C6-D151-43C2-BC28-64E40FE6D000}" dt="2024-03-14T05:34:00.492" v="4003" actId="47"/>
        <pc:sldMkLst>
          <pc:docMk/>
          <pc:sldMk cId="3283423247" sldId="425"/>
        </pc:sldMkLst>
        <pc:picChg chg="add del mod">
          <ac:chgData name="Nichols,Heather" userId="4984233e-51d2-4987-82bb-4f45001b417c" providerId="ADAL" clId="{DE1A79C6-D151-43C2-BC28-64E40FE6D000}" dt="2024-03-14T05:01:11.663" v="3213" actId="478"/>
          <ac:picMkLst>
            <pc:docMk/>
            <pc:sldMk cId="3283423247" sldId="425"/>
            <ac:picMk id="5" creationId="{0DE42AE2-DBD3-0120-650E-413F8DBCA117}"/>
          </ac:picMkLst>
        </pc:picChg>
        <pc:picChg chg="add del mod">
          <ac:chgData name="Nichols,Heather" userId="4984233e-51d2-4987-82bb-4f45001b417c" providerId="ADAL" clId="{DE1A79C6-D151-43C2-BC28-64E40FE6D000}" dt="2024-03-14T05:00:16.731" v="3204" actId="478"/>
          <ac:picMkLst>
            <pc:docMk/>
            <pc:sldMk cId="3283423247" sldId="425"/>
            <ac:picMk id="12" creationId="{57A49D57-FF19-D3C0-DDC9-7C8097555A44}"/>
          </ac:picMkLst>
        </pc:picChg>
        <pc:picChg chg="add del mod">
          <ac:chgData name="Nichols,Heather" userId="4984233e-51d2-4987-82bb-4f45001b417c" providerId="ADAL" clId="{DE1A79C6-D151-43C2-BC28-64E40FE6D000}" dt="2024-03-14T05:01:14.550" v="3214" actId="478"/>
          <ac:picMkLst>
            <pc:docMk/>
            <pc:sldMk cId="3283423247" sldId="425"/>
            <ac:picMk id="14" creationId="{08A8EE50-88B9-D23D-8317-6C64873797D0}"/>
          </ac:picMkLst>
        </pc:picChg>
        <pc:picChg chg="add del mod">
          <ac:chgData name="Nichols,Heather" userId="4984233e-51d2-4987-82bb-4f45001b417c" providerId="ADAL" clId="{DE1A79C6-D151-43C2-BC28-64E40FE6D000}" dt="2024-03-14T05:28:07.898" v="3901" actId="21"/>
          <ac:picMkLst>
            <pc:docMk/>
            <pc:sldMk cId="3283423247" sldId="425"/>
            <ac:picMk id="16" creationId="{1E986702-23EE-278F-72EC-AD0EDA1FB40B}"/>
          </ac:picMkLst>
        </pc:picChg>
      </pc:sldChg>
      <pc:sldChg chg="addSp delSp modSp add mod modNotesTx">
        <pc:chgData name="Nichols,Heather" userId="4984233e-51d2-4987-82bb-4f45001b417c" providerId="ADAL" clId="{DE1A79C6-D151-43C2-BC28-64E40FE6D000}" dt="2024-03-14T05:47:48.553" v="4219" actId="1076"/>
        <pc:sldMkLst>
          <pc:docMk/>
          <pc:sldMk cId="3500274851" sldId="425"/>
        </pc:sldMkLst>
        <pc:spChg chg="mod">
          <ac:chgData name="Nichols,Heather" userId="4984233e-51d2-4987-82bb-4f45001b417c" providerId="ADAL" clId="{DE1A79C6-D151-43C2-BC28-64E40FE6D000}" dt="2024-03-14T05:35:56.750" v="4015" actId="1076"/>
          <ac:spMkLst>
            <pc:docMk/>
            <pc:sldMk cId="3500274851" sldId="425"/>
            <ac:spMk id="3" creationId="{00000000-0000-0000-0000-000000000000}"/>
          </ac:spMkLst>
        </pc:spChg>
        <pc:spChg chg="add">
          <ac:chgData name="Nichols,Heather" userId="4984233e-51d2-4987-82bb-4f45001b417c" providerId="ADAL" clId="{DE1A79C6-D151-43C2-BC28-64E40FE6D000}" dt="2024-03-14T05:35:08.861" v="4007"/>
          <ac:spMkLst>
            <pc:docMk/>
            <pc:sldMk cId="3500274851" sldId="425"/>
            <ac:spMk id="5" creationId="{C5FFDAF8-34F6-C31C-EEC9-9244793F8341}"/>
          </ac:spMkLst>
        </pc:spChg>
        <pc:spChg chg="add">
          <ac:chgData name="Nichols,Heather" userId="4984233e-51d2-4987-82bb-4f45001b417c" providerId="ADAL" clId="{DE1A79C6-D151-43C2-BC28-64E40FE6D000}" dt="2024-03-14T05:35:08.861" v="4007"/>
          <ac:spMkLst>
            <pc:docMk/>
            <pc:sldMk cId="3500274851" sldId="425"/>
            <ac:spMk id="7" creationId="{4F090DE6-F839-CA3B-2582-397C463843A5}"/>
          </ac:spMkLst>
        </pc:spChg>
        <pc:spChg chg="add del mod">
          <ac:chgData name="Nichols,Heather" userId="4984233e-51d2-4987-82bb-4f45001b417c" providerId="ADAL" clId="{DE1A79C6-D151-43C2-BC28-64E40FE6D000}" dt="2024-03-14T05:47:20.201" v="4215" actId="14100"/>
          <ac:spMkLst>
            <pc:docMk/>
            <pc:sldMk cId="3500274851" sldId="425"/>
            <ac:spMk id="8" creationId="{D94CC9AC-1D28-9F3A-7967-72DA9AB67ADB}"/>
          </ac:spMkLst>
        </pc:spChg>
        <pc:spChg chg="add">
          <ac:chgData name="Nichols,Heather" userId="4984233e-51d2-4987-82bb-4f45001b417c" providerId="ADAL" clId="{DE1A79C6-D151-43C2-BC28-64E40FE6D000}" dt="2024-03-14T05:35:08.861" v="4007"/>
          <ac:spMkLst>
            <pc:docMk/>
            <pc:sldMk cId="3500274851" sldId="425"/>
            <ac:spMk id="9" creationId="{F3670CD8-4E64-7964-E0D6-6B2F744161D1}"/>
          </ac:spMkLst>
        </pc:spChg>
        <pc:spChg chg="add">
          <ac:chgData name="Nichols,Heather" userId="4984233e-51d2-4987-82bb-4f45001b417c" providerId="ADAL" clId="{DE1A79C6-D151-43C2-BC28-64E40FE6D000}" dt="2024-03-14T05:35:08.861" v="4007"/>
          <ac:spMkLst>
            <pc:docMk/>
            <pc:sldMk cId="3500274851" sldId="425"/>
            <ac:spMk id="10" creationId="{3AF7C374-730B-4F08-BE76-F778876CDF97}"/>
          </ac:spMkLst>
        </pc:spChg>
        <pc:spChg chg="add">
          <ac:chgData name="Nichols,Heather" userId="4984233e-51d2-4987-82bb-4f45001b417c" providerId="ADAL" clId="{DE1A79C6-D151-43C2-BC28-64E40FE6D000}" dt="2024-03-14T05:35:25.933" v="4009"/>
          <ac:spMkLst>
            <pc:docMk/>
            <pc:sldMk cId="3500274851" sldId="425"/>
            <ac:spMk id="12" creationId="{079DCD75-0540-F156-B63F-7F9643E011F7}"/>
          </ac:spMkLst>
        </pc:spChg>
        <pc:spChg chg="add">
          <ac:chgData name="Nichols,Heather" userId="4984233e-51d2-4987-82bb-4f45001b417c" providerId="ADAL" clId="{DE1A79C6-D151-43C2-BC28-64E40FE6D000}" dt="2024-03-14T05:35:25.933" v="4009"/>
          <ac:spMkLst>
            <pc:docMk/>
            <pc:sldMk cId="3500274851" sldId="425"/>
            <ac:spMk id="13" creationId="{C809BA0A-CDE9-B3B2-D6AC-94E7D71A6842}"/>
          </ac:spMkLst>
        </pc:spChg>
        <pc:spChg chg="add mod">
          <ac:chgData name="Nichols,Heather" userId="4984233e-51d2-4987-82bb-4f45001b417c" providerId="ADAL" clId="{DE1A79C6-D151-43C2-BC28-64E40FE6D000}" dt="2024-03-14T05:35:38.417" v="4011" actId="14100"/>
          <ac:spMkLst>
            <pc:docMk/>
            <pc:sldMk cId="3500274851" sldId="425"/>
            <ac:spMk id="14" creationId="{C5164A88-4A69-4F54-A4BB-9DED596B20DC}"/>
          </ac:spMkLst>
        </pc:spChg>
        <pc:spChg chg="add">
          <ac:chgData name="Nichols,Heather" userId="4984233e-51d2-4987-82bb-4f45001b417c" providerId="ADAL" clId="{DE1A79C6-D151-43C2-BC28-64E40FE6D000}" dt="2024-03-14T05:35:25.933" v="4009"/>
          <ac:spMkLst>
            <pc:docMk/>
            <pc:sldMk cId="3500274851" sldId="425"/>
            <ac:spMk id="15" creationId="{EDE38384-5F9B-E2F8-9B85-4F241C458D8F}"/>
          </ac:spMkLst>
        </pc:spChg>
        <pc:spChg chg="add mod">
          <ac:chgData name="Nichols,Heather" userId="4984233e-51d2-4987-82bb-4f45001b417c" providerId="ADAL" clId="{DE1A79C6-D151-43C2-BC28-64E40FE6D000}" dt="2024-03-14T05:46:08.862" v="4205" actId="164"/>
          <ac:spMkLst>
            <pc:docMk/>
            <pc:sldMk cId="3500274851" sldId="425"/>
            <ac:spMk id="18" creationId="{CC214685-A80C-BAE2-1B25-BE4B73BA5F82}"/>
          </ac:spMkLst>
        </pc:spChg>
        <pc:spChg chg="add mod">
          <ac:chgData name="Nichols,Heather" userId="4984233e-51d2-4987-82bb-4f45001b417c" providerId="ADAL" clId="{DE1A79C6-D151-43C2-BC28-64E40FE6D000}" dt="2024-03-14T05:47:12.529" v="4214" actId="1076"/>
          <ac:spMkLst>
            <pc:docMk/>
            <pc:sldMk cId="3500274851" sldId="425"/>
            <ac:spMk id="20" creationId="{E99C0723-00A6-5495-B774-01074D455A1D}"/>
          </ac:spMkLst>
        </pc:spChg>
        <pc:spChg chg="add mod">
          <ac:chgData name="Nichols,Heather" userId="4984233e-51d2-4987-82bb-4f45001b417c" providerId="ADAL" clId="{DE1A79C6-D151-43C2-BC28-64E40FE6D000}" dt="2024-03-14T05:47:36.005" v="4216" actId="164"/>
          <ac:spMkLst>
            <pc:docMk/>
            <pc:sldMk cId="3500274851" sldId="425"/>
            <ac:spMk id="24" creationId="{47020A43-CFAF-4A0E-BBDE-BB83902D91C5}"/>
          </ac:spMkLst>
        </pc:spChg>
        <pc:spChg chg="add mod">
          <ac:chgData name="Nichols,Heather" userId="4984233e-51d2-4987-82bb-4f45001b417c" providerId="ADAL" clId="{DE1A79C6-D151-43C2-BC28-64E40FE6D000}" dt="2024-03-14T05:47:36.005" v="4216" actId="164"/>
          <ac:spMkLst>
            <pc:docMk/>
            <pc:sldMk cId="3500274851" sldId="425"/>
            <ac:spMk id="25" creationId="{780EC193-3D32-D17F-DA11-6E6AB0DF82A2}"/>
          </ac:spMkLst>
        </pc:spChg>
        <pc:grpChg chg="add mod">
          <ac:chgData name="Nichols,Heather" userId="4984233e-51d2-4987-82bb-4f45001b417c" providerId="ADAL" clId="{DE1A79C6-D151-43C2-BC28-64E40FE6D000}" dt="2024-03-14T05:46:11.138" v="4206" actId="1076"/>
          <ac:grpSpMkLst>
            <pc:docMk/>
            <pc:sldMk cId="3500274851" sldId="425"/>
            <ac:grpSpMk id="26" creationId="{3D28F1C4-16FD-C37B-2415-D73E37D7ECA7}"/>
          </ac:grpSpMkLst>
        </pc:grpChg>
        <pc:grpChg chg="add mod">
          <ac:chgData name="Nichols,Heather" userId="4984233e-51d2-4987-82bb-4f45001b417c" providerId="ADAL" clId="{DE1A79C6-D151-43C2-BC28-64E40FE6D000}" dt="2024-03-14T05:46:31.786" v="4210" actId="164"/>
          <ac:grpSpMkLst>
            <pc:docMk/>
            <pc:sldMk cId="3500274851" sldId="425"/>
            <ac:grpSpMk id="27" creationId="{24D3C888-E008-1C28-25E4-03CA29E1F0E7}"/>
          </ac:grpSpMkLst>
        </pc:grpChg>
        <pc:grpChg chg="add mod">
          <ac:chgData name="Nichols,Heather" userId="4984233e-51d2-4987-82bb-4f45001b417c" providerId="ADAL" clId="{DE1A79C6-D151-43C2-BC28-64E40FE6D000}" dt="2024-03-14T05:47:48.553" v="4219" actId="1076"/>
          <ac:grpSpMkLst>
            <pc:docMk/>
            <pc:sldMk cId="3500274851" sldId="425"/>
            <ac:grpSpMk id="28" creationId="{4479B7B7-D36C-91B9-C630-CA15F7903C9D}"/>
          </ac:grpSpMkLst>
        </pc:grpChg>
        <pc:picChg chg="add">
          <ac:chgData name="Nichols,Heather" userId="4984233e-51d2-4987-82bb-4f45001b417c" providerId="ADAL" clId="{DE1A79C6-D151-43C2-BC28-64E40FE6D000}" dt="2024-03-14T05:35:08.861" v="4007"/>
          <ac:picMkLst>
            <pc:docMk/>
            <pc:sldMk cId="3500274851" sldId="425"/>
            <ac:picMk id="2" creationId="{1BEEECAF-5CAC-1237-59D6-04F698E5DBDD}"/>
          </ac:picMkLst>
        </pc:picChg>
        <pc:picChg chg="add">
          <ac:chgData name="Nichols,Heather" userId="4984233e-51d2-4987-82bb-4f45001b417c" providerId="ADAL" clId="{DE1A79C6-D151-43C2-BC28-64E40FE6D000}" dt="2024-03-14T05:35:25.933" v="4009"/>
          <ac:picMkLst>
            <pc:docMk/>
            <pc:sldMk cId="3500274851" sldId="425"/>
            <ac:picMk id="11" creationId="{49CDAF1F-3E15-D455-BA4A-F71D1CD93F43}"/>
          </ac:picMkLst>
        </pc:picChg>
        <pc:picChg chg="del">
          <ac:chgData name="Nichols,Heather" userId="4984233e-51d2-4987-82bb-4f45001b417c" providerId="ADAL" clId="{DE1A79C6-D151-43C2-BC28-64E40FE6D000}" dt="2024-03-14T05:34:20.273" v="4005" actId="478"/>
          <ac:picMkLst>
            <pc:docMk/>
            <pc:sldMk cId="3500274851" sldId="425"/>
            <ac:picMk id="16" creationId="{1E986702-23EE-278F-72EC-AD0EDA1FB40B}"/>
          </ac:picMkLst>
        </pc:picChg>
        <pc:picChg chg="add mod">
          <ac:chgData name="Nichols,Heather" userId="4984233e-51d2-4987-82bb-4f45001b417c" providerId="ADAL" clId="{DE1A79C6-D151-43C2-BC28-64E40FE6D000}" dt="2024-03-14T05:46:08.862" v="4205" actId="164"/>
          <ac:picMkLst>
            <pc:docMk/>
            <pc:sldMk cId="3500274851" sldId="425"/>
            <ac:picMk id="17" creationId="{792F046A-AEEE-102C-0EE3-68A430F7E3DA}"/>
          </ac:picMkLst>
        </pc:picChg>
        <pc:picChg chg="add mod">
          <ac:chgData name="Nichols,Heather" userId="4984233e-51d2-4987-82bb-4f45001b417c" providerId="ADAL" clId="{DE1A79C6-D151-43C2-BC28-64E40FE6D000}" dt="2024-03-14T05:47:12.529" v="4214" actId="1076"/>
          <ac:picMkLst>
            <pc:docMk/>
            <pc:sldMk cId="3500274851" sldId="425"/>
            <ac:picMk id="19" creationId="{4AE4D66B-3E4D-64B8-58E2-A479E61A8468}"/>
          </ac:picMkLst>
        </pc:picChg>
        <pc:picChg chg="add mod">
          <ac:chgData name="Nichols,Heather" userId="4984233e-51d2-4987-82bb-4f45001b417c" providerId="ADAL" clId="{DE1A79C6-D151-43C2-BC28-64E40FE6D000}" dt="2024-03-14T05:44:05.773" v="4198" actId="571"/>
          <ac:picMkLst>
            <pc:docMk/>
            <pc:sldMk cId="3500274851" sldId="425"/>
            <ac:picMk id="21" creationId="{E8D65996-9407-3591-82F7-D1E739ED9A25}"/>
          </ac:picMkLst>
        </pc:picChg>
        <pc:picChg chg="add mod">
          <ac:chgData name="Nichols,Heather" userId="4984233e-51d2-4987-82bb-4f45001b417c" providerId="ADAL" clId="{DE1A79C6-D151-43C2-BC28-64E40FE6D000}" dt="2024-03-14T05:44:57.202" v="4201"/>
          <ac:picMkLst>
            <pc:docMk/>
            <pc:sldMk cId="3500274851" sldId="425"/>
            <ac:picMk id="22" creationId="{09CCDC0F-C3C3-0A36-BBCA-3E6058B82086}"/>
          </ac:picMkLst>
        </pc:picChg>
        <pc:picChg chg="add mod">
          <ac:chgData name="Nichols,Heather" userId="4984233e-51d2-4987-82bb-4f45001b417c" providerId="ADAL" clId="{DE1A79C6-D151-43C2-BC28-64E40FE6D000}" dt="2024-03-14T05:47:36.005" v="4216" actId="164"/>
          <ac:picMkLst>
            <pc:docMk/>
            <pc:sldMk cId="3500274851" sldId="425"/>
            <ac:picMk id="23" creationId="{C44B760F-24EA-5CAF-1E99-D4923954AE58}"/>
          </ac:picMkLst>
        </pc:picChg>
      </pc:sldChg>
      <pc:sldChg chg="new del">
        <pc:chgData name="Nichols,Heather" userId="4984233e-51d2-4987-82bb-4f45001b417c" providerId="ADAL" clId="{DE1A79C6-D151-43C2-BC28-64E40FE6D000}" dt="2024-03-14T05:53:27.212" v="4371" actId="47"/>
        <pc:sldMkLst>
          <pc:docMk/>
          <pc:sldMk cId="2646564944" sldId="4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86D2FCE-2DC0-433D-9E39-F64003964425}" type="datetimeFigureOut">
              <a:rPr lang="en-US" smtClean="0"/>
              <a:t>3/14/2024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D512C23-0BC4-498E-8EB4-E5DF2ADAEAE9}" type="slidenum">
              <a:rPr lang="en-US" smtClean="0"/>
              <a:t>‹#›</a:t>
            </a:fld>
            <a:endParaRPr lang="en-US"/>
          </a:p>
        </p:txBody>
      </p:sp>
    </p:spTree>
    <p:extLst>
      <p:ext uri="{BB962C8B-B14F-4D97-AF65-F5344CB8AC3E}">
        <p14:creationId xmlns:p14="http://schemas.microsoft.com/office/powerpoint/2010/main" val="423925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6266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34144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who the FAO is and where to find it.</a:t>
            </a:r>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97796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is for personal travel.</a:t>
            </a:r>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1471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a:t>Economy class (this is the best search option, it will show you all available fares above Economy)</a:t>
            </a:r>
          </a:p>
          <a:p>
            <a:pPr marL="181240" indent="-181240">
              <a:buFont typeface="Arial" panose="020B0604020202020204" pitchFamily="34" charset="0"/>
              <a:buChar char="•"/>
            </a:pPr>
            <a:r>
              <a:rPr lang="en-US"/>
              <a:t>Do not search by a specific carrier.</a:t>
            </a:r>
          </a:p>
          <a:p>
            <a:pPr marL="181240" indent="-181240" defTabSz="966612">
              <a:buFont typeface="Arial" panose="020B0604020202020204" pitchFamily="34" charset="0"/>
              <a:buChar char="•"/>
              <a:defRPr/>
            </a:pPr>
            <a:r>
              <a:rPr lang="en-US" sz="1900">
                <a:latin typeface="Calibri" panose="020F0502020204030204" pitchFamily="34" charset="0"/>
                <a:ea typeface="Times New Roman" panose="02020603050405020304" pitchFamily="18" charset="0"/>
                <a:cs typeface="Arial" panose="020B0604020202020204" pitchFamily="34" charset="0"/>
              </a:rPr>
              <a:t>Once the search results populate, review the options.  Since you’ve searched by price, the least expensive flights will populate first.</a:t>
            </a:r>
            <a:endParaRPr lang="en-US" sz="1900">
              <a:latin typeface="Calibri" panose="020F0502020204030204" pitchFamily="34" charset="0"/>
              <a:ea typeface="MS Mincho" panose="02020609040205080304" pitchFamily="49" charset="-128"/>
              <a:cs typeface="Arial" panose="020B0604020202020204" pitchFamily="34" charset="0"/>
            </a:endParaRPr>
          </a:p>
          <a:p>
            <a:pPr marL="181240" indent="-181240">
              <a:buFont typeface="Arial" panose="020B0604020202020204" pitchFamily="34" charset="0"/>
              <a:buChar char="•"/>
            </a:pPr>
            <a:endParaRPr lang="en-US"/>
          </a:p>
          <a:p>
            <a:endParaRPr lang="en-US"/>
          </a:p>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87060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490888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talk about the checked bag and refundable trips.</a:t>
            </a:r>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38234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37878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a:solidFill>
                  <a:schemeClr val="bg1"/>
                </a:solidFill>
                <a:latin typeface="Calibri" panose="020F0502020204030204" pitchFamily="34" charset="0"/>
                <a:ea typeface="MS Mincho" panose="02020609040205080304" pitchFamily="49" charset="-128"/>
                <a:cs typeface="Arial" panose="020B0604020202020204" pitchFamily="34" charset="0"/>
              </a:rPr>
              <a:t> </a:t>
            </a:r>
            <a:r>
              <a:rPr lang="en-US" sz="1300" b="1">
                <a:solidFill>
                  <a:schemeClr val="bg1"/>
                </a:solidFill>
                <a:latin typeface="Calibri" panose="020F0502020204030204" pitchFamily="34" charset="0"/>
                <a:ea typeface="MS Mincho" panose="02020609040205080304" pitchFamily="49" charset="-128"/>
                <a:cs typeface="Arial" panose="020B0604020202020204" pitchFamily="34" charset="0"/>
              </a:rPr>
              <a:t>(Tip</a:t>
            </a:r>
            <a:r>
              <a:rPr lang="en-US" sz="1300">
                <a:solidFill>
                  <a:schemeClr val="bg1"/>
                </a:solidFill>
                <a:latin typeface="Calibri" panose="020F0502020204030204" pitchFamily="34" charset="0"/>
                <a:ea typeface="MS Mincho" panose="02020609040205080304" pitchFamily="49" charset="-128"/>
                <a:cs typeface="Arial" panose="020B0604020202020204" pitchFamily="34" charset="0"/>
              </a:rPr>
              <a:t>: Print Flight is formatted better than Email flight)</a:t>
            </a:r>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98534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815120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 Apples to apples.</a:t>
            </a:r>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61471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027243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21806">
              <a:defRPr/>
            </a:pPr>
            <a:fld id="{DAEA7672-804A-4054-8B6B-CB1073050A0D}" type="slidenum">
              <a:rPr lang="en-US" sz="1400">
                <a:solidFill>
                  <a:prstClr val="black"/>
                </a:solidFill>
                <a:latin typeface="Calibri" panose="020F0502020204030204"/>
              </a:rPr>
              <a:pPr defTabSz="1021806">
                <a:defRPr/>
              </a:pPr>
              <a:t>21</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138242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21806">
              <a:defRPr/>
            </a:pPr>
            <a:fld id="{DAEA7672-804A-4054-8B6B-CB1073050A0D}" type="slidenum">
              <a:rPr lang="en-US" sz="1400">
                <a:solidFill>
                  <a:prstClr val="black"/>
                </a:solidFill>
                <a:latin typeface="Calibri" panose="020F0502020204030204"/>
              </a:rPr>
              <a:pPr defTabSz="1021806">
                <a:defRPr/>
              </a:pPr>
              <a:t>22</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66665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21806">
              <a:defRPr/>
            </a:pPr>
            <a:fld id="{DAEA7672-804A-4054-8B6B-CB1073050A0D}" type="slidenum">
              <a:rPr lang="en-US" sz="1400">
                <a:solidFill>
                  <a:prstClr val="black"/>
                </a:solidFill>
                <a:latin typeface="Calibri" panose="020F0502020204030204"/>
              </a:rPr>
              <a:pPr defTabSz="1021806">
                <a:defRPr/>
              </a:pPr>
              <a:t>23</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169539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business and personal travel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Talk about difference between business and personal.</a:t>
            </a:r>
          </a:p>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2724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02724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4497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21806">
              <a:defRPr/>
            </a:pPr>
            <a:fld id="{DAEA7672-804A-4054-8B6B-CB1073050A0D}" type="slidenum">
              <a:rPr lang="en-US" sz="1400">
                <a:solidFill>
                  <a:prstClr val="black"/>
                </a:solidFill>
                <a:latin typeface="Calibri" panose="020F0502020204030204"/>
              </a:rPr>
              <a:pPr defTabSz="1021806">
                <a:defRPr/>
              </a:pPr>
              <a:t>7</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179452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52207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21258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53D50B06-66E7-4785-92A1-8447241347B8}" type="slidenum">
              <a:rPr lang="en-US">
                <a:solidFill>
                  <a:prstClr val="black"/>
                </a:solidFill>
                <a:latin typeface="Calibri" panose="020F0502020204030204"/>
              </a:rPr>
              <a:pPr defTabSz="483306">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52207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58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9CE0-B5B2-42E7-890C-913280220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5D2FB-E9C6-4BF1-B22A-715E0AFE3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50DA-9D2D-4EA3-92F3-A5E39CF284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5F4E54-0A50-4C70-BDC4-DE61F0ADDE24}"/>
              </a:ext>
            </a:extLst>
          </p:cNvPr>
          <p:cNvSpPr>
            <a:spLocks noGrp="1"/>
          </p:cNvSpPr>
          <p:nvPr>
            <p:ph type="dt" sz="half" idx="10"/>
          </p:nvPr>
        </p:nvSpPr>
        <p:spPr/>
        <p:txBody>
          <a:bodyPr/>
          <a:lstStyle/>
          <a:p>
            <a:fld id="{7BFFD690-9426-415D-8B65-26881E07B2D4}" type="datetime1">
              <a:rPr lang="en-US" smtClean="0"/>
              <a:t>3/14/2024</a:t>
            </a:fld>
            <a:endParaRPr lang="en-US"/>
          </a:p>
        </p:txBody>
      </p:sp>
      <p:sp>
        <p:nvSpPr>
          <p:cNvPr id="6" name="Footer Placeholder 5">
            <a:extLst>
              <a:ext uri="{FF2B5EF4-FFF2-40B4-BE49-F238E27FC236}">
                <a16:creationId xmlns:a16="http://schemas.microsoft.com/office/drawing/2014/main" id="{C46CF136-E98E-45BF-8A04-7DD68BE56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15FB7-0927-4437-9EAE-D986677995C6}"/>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5714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87F6-FCC3-4790-AC5E-EC9A06E8A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4756E-F791-4CC8-904C-F54AED220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4C047-0F3B-4282-9149-4251FCF57B7F}"/>
              </a:ext>
            </a:extLst>
          </p:cNvPr>
          <p:cNvSpPr>
            <a:spLocks noGrp="1"/>
          </p:cNvSpPr>
          <p:nvPr>
            <p:ph type="dt" sz="half" idx="10"/>
          </p:nvPr>
        </p:nvSpPr>
        <p:spPr/>
        <p:txBody>
          <a:bodyPr/>
          <a:lstStyle/>
          <a:p>
            <a:fld id="{78DD82B9-B8EE-4375-B6FF-88FA6ABB15D9}" type="datetime1">
              <a:rPr lang="en-US" smtClean="0"/>
              <a:t>3/14/2024</a:t>
            </a:fld>
            <a:endParaRPr lang="en-US"/>
          </a:p>
        </p:txBody>
      </p:sp>
      <p:sp>
        <p:nvSpPr>
          <p:cNvPr id="5" name="Footer Placeholder 4">
            <a:extLst>
              <a:ext uri="{FF2B5EF4-FFF2-40B4-BE49-F238E27FC236}">
                <a16:creationId xmlns:a16="http://schemas.microsoft.com/office/drawing/2014/main" id="{2CD94BDB-A616-46BF-B294-3D2ECEDAE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5C553-BD57-43C4-AAE1-1AFF3A0BD88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6900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B75C5-E96E-27AA-B023-D27284AB63E2}"/>
              </a:ext>
            </a:extLst>
          </p:cNvPr>
          <p:cNvSpPr>
            <a:spLocks noGrp="1"/>
          </p:cNvSpPr>
          <p:nvPr>
            <p:ph type="dt" sz="half" idx="10"/>
          </p:nvPr>
        </p:nvSpPr>
        <p:spPr/>
        <p:txBody>
          <a:bodyPr/>
          <a:lstStyle/>
          <a:p>
            <a:fld id="{AAB185B2-B494-4D12-99F7-CEF0CC4B49DA}" type="datetimeFigureOut">
              <a:rPr lang="en-US" smtClean="0"/>
              <a:t>3/14/2024</a:t>
            </a:fld>
            <a:endParaRPr lang="en-US"/>
          </a:p>
        </p:txBody>
      </p:sp>
      <p:sp>
        <p:nvSpPr>
          <p:cNvPr id="3" name="Footer Placeholder 2">
            <a:extLst>
              <a:ext uri="{FF2B5EF4-FFF2-40B4-BE49-F238E27FC236}">
                <a16:creationId xmlns:a16="http://schemas.microsoft.com/office/drawing/2014/main" id="{1D09858E-F53A-CFE8-A26E-041AE80D9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5A3D46-414B-DDB3-95D3-3019BC59F92B}"/>
              </a:ext>
            </a:extLst>
          </p:cNvPr>
          <p:cNvSpPr>
            <a:spLocks noGrp="1"/>
          </p:cNvSpPr>
          <p:nvPr>
            <p:ph type="sldNum" sz="quarter" idx="12"/>
          </p:nvPr>
        </p:nvSpPr>
        <p:spPr/>
        <p:txBody>
          <a:bodyPr/>
          <a:lstStyle/>
          <a:p>
            <a:fld id="{4C755F97-0005-4C67-AC29-074FD6681CAE}" type="slidenum">
              <a:rPr lang="en-US" smtClean="0"/>
              <a:t>‹#›</a:t>
            </a:fld>
            <a:endParaRPr lang="en-US"/>
          </a:p>
        </p:txBody>
      </p:sp>
    </p:spTree>
    <p:extLst>
      <p:ext uri="{BB962C8B-B14F-4D97-AF65-F5344CB8AC3E}">
        <p14:creationId xmlns:p14="http://schemas.microsoft.com/office/powerpoint/2010/main" val="63835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E3DA-47A9-7B5D-6E56-9C29F6A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B6B54-C099-F6C7-A181-5A1B8A9CE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C0A4E-BA4C-9F09-F09E-E4F39B1B8360}"/>
              </a:ext>
            </a:extLst>
          </p:cNvPr>
          <p:cNvSpPr>
            <a:spLocks noGrp="1"/>
          </p:cNvSpPr>
          <p:nvPr>
            <p:ph type="dt" sz="half" idx="10"/>
          </p:nvPr>
        </p:nvSpPr>
        <p:spPr/>
        <p:txBody>
          <a:bodyPr/>
          <a:lstStyle/>
          <a:p>
            <a:fld id="{AAB185B2-B494-4D12-99F7-CEF0CC4B49DA}" type="datetimeFigureOut">
              <a:rPr lang="en-US" smtClean="0"/>
              <a:t>3/14/2024</a:t>
            </a:fld>
            <a:endParaRPr lang="en-US"/>
          </a:p>
        </p:txBody>
      </p:sp>
      <p:sp>
        <p:nvSpPr>
          <p:cNvPr id="5" name="Footer Placeholder 4">
            <a:extLst>
              <a:ext uri="{FF2B5EF4-FFF2-40B4-BE49-F238E27FC236}">
                <a16:creationId xmlns:a16="http://schemas.microsoft.com/office/drawing/2014/main" id="{03376E5D-6809-16E7-02A4-D7EA4D282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2A092-B6B3-17B3-37B6-549F50279BB9}"/>
              </a:ext>
            </a:extLst>
          </p:cNvPr>
          <p:cNvSpPr>
            <a:spLocks noGrp="1"/>
          </p:cNvSpPr>
          <p:nvPr>
            <p:ph type="sldNum" sz="quarter" idx="12"/>
          </p:nvPr>
        </p:nvSpPr>
        <p:spPr/>
        <p:txBody>
          <a:bodyPr/>
          <a:lstStyle/>
          <a:p>
            <a:fld id="{4C755F97-0005-4C67-AC29-074FD6681CAE}" type="slidenum">
              <a:rPr lang="en-US" smtClean="0"/>
              <a:t>‹#›</a:t>
            </a:fld>
            <a:endParaRPr lang="en-US"/>
          </a:p>
        </p:txBody>
      </p:sp>
    </p:spTree>
    <p:extLst>
      <p:ext uri="{BB962C8B-B14F-4D97-AF65-F5344CB8AC3E}">
        <p14:creationId xmlns:p14="http://schemas.microsoft.com/office/powerpoint/2010/main" val="258277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Tree>
    <p:extLst>
      <p:ext uri="{BB962C8B-B14F-4D97-AF65-F5344CB8AC3E}">
        <p14:creationId xmlns:p14="http://schemas.microsoft.com/office/powerpoint/2010/main" val="1474921299"/>
      </p:ext>
    </p:extLst>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F4772-1384-4806-BCAB-41EF8427A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D5C93-303E-45EC-A347-D8114F5E7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0991F-45E5-403B-8297-811AD5F20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3/14/2024</a:t>
            </a:fld>
            <a:endParaRPr lang="en-US"/>
          </a:p>
        </p:txBody>
      </p:sp>
      <p:sp>
        <p:nvSpPr>
          <p:cNvPr id="5" name="Footer Placeholder 4">
            <a:extLst>
              <a:ext uri="{FF2B5EF4-FFF2-40B4-BE49-F238E27FC236}">
                <a16:creationId xmlns:a16="http://schemas.microsoft.com/office/drawing/2014/main" id="{5156D9E8-979A-4684-B5AB-07BF1D8CA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7FD36-4A4C-4916-B94A-3BF9E31A0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99166173"/>
      </p:ext>
    </p:extLst>
  </p:cSld>
  <p:clrMap bg1="lt1" tx1="dk1" bg2="lt2" tx2="dk2" accent1="accent1" accent2="accent2" accent3="accent3" accent4="accent4" accent5="accent5" accent6="accent6" hlink="hlink" folHlink="folHlink"/>
  <p:sldLayoutIdLst>
    <p:sldLayoutId id="2147483664" r:id="rId1"/>
    <p:sldLayoutId id="214748366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F988-07C8-FD9B-C398-938CE44E4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9530E-53D3-9CBD-1993-E2510AC75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EFF31-5344-A570-2BB3-F631FDA33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185B2-B494-4D12-99F7-CEF0CC4B49DA}" type="datetimeFigureOut">
              <a:rPr lang="en-US" smtClean="0"/>
              <a:t>3/14/2024</a:t>
            </a:fld>
            <a:endParaRPr lang="en-US"/>
          </a:p>
        </p:txBody>
      </p:sp>
      <p:sp>
        <p:nvSpPr>
          <p:cNvPr id="5" name="Footer Placeholder 4">
            <a:extLst>
              <a:ext uri="{FF2B5EF4-FFF2-40B4-BE49-F238E27FC236}">
                <a16:creationId xmlns:a16="http://schemas.microsoft.com/office/drawing/2014/main" id="{4F8C17EB-186E-BB0D-2B45-25EAA34B8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ED2729-F07D-90C2-8726-82125D485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55F97-0005-4C67-AC29-074FD6681CAE}" type="slidenum">
              <a:rPr lang="en-US" smtClean="0"/>
              <a:t>‹#›</a:t>
            </a:fld>
            <a:endParaRPr lang="en-US"/>
          </a:p>
        </p:txBody>
      </p:sp>
    </p:spTree>
    <p:extLst>
      <p:ext uri="{BB962C8B-B14F-4D97-AF65-F5344CB8AC3E}">
        <p14:creationId xmlns:p14="http://schemas.microsoft.com/office/powerpoint/2010/main" val="2807588887"/>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cfo.ufl.edu/wp-content/uploads/2023/11/ufgo_bookingtoolexceptionform_final.pdf" TargetMode="External"/><Relationship Id="rId4" Type="http://schemas.openxmlformats.org/officeDocument/2006/relationships/hyperlink" Target="https://cfo.ufl.edu/wp-content/uploads/2023/11/ufgo_exceptionprocess_final.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mailto:ufl.travel@worldtrav.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uf.tfaforms.net/72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fo.ufl.edu/initiatives/uf-go/travel/directiv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12CCF-A281-B930-F02E-B75A3AA9610B}"/>
              </a:ext>
            </a:extLst>
          </p:cNvPr>
          <p:cNvPicPr>
            <a:picLocks noChangeAspect="1"/>
          </p:cNvPicPr>
          <p:nvPr/>
        </p:nvPicPr>
        <p:blipFill rotWithShape="1">
          <a:blip r:embed="rId2"/>
          <a:srcRect t="11374" r="120" b="12263"/>
          <a:stretch/>
        </p:blipFill>
        <p:spPr>
          <a:xfrm>
            <a:off x="-1" y="10388"/>
            <a:ext cx="12192001" cy="4675909"/>
          </a:xfrm>
          <a:prstGeom prst="rect">
            <a:avLst/>
          </a:prstGeom>
        </p:spPr>
      </p:pic>
      <p:sp>
        <p:nvSpPr>
          <p:cNvPr id="5" name="Title 4">
            <a:extLst>
              <a:ext uri="{FF2B5EF4-FFF2-40B4-BE49-F238E27FC236}">
                <a16:creationId xmlns:a16="http://schemas.microsoft.com/office/drawing/2014/main" id="{9CCDEE50-3B4C-B640-28BB-2B30681F6678}"/>
              </a:ext>
            </a:extLst>
          </p:cNvPr>
          <p:cNvSpPr>
            <a:spLocks noGrp="1"/>
          </p:cNvSpPr>
          <p:nvPr>
            <p:ph type="ctrTitle"/>
          </p:nvPr>
        </p:nvSpPr>
        <p:spPr>
          <a:xfrm>
            <a:off x="745855" y="4905179"/>
            <a:ext cx="10563727" cy="944422"/>
          </a:xfrm>
        </p:spPr>
        <p:txBody>
          <a:bodyPr>
            <a:normAutofit/>
          </a:bodyPr>
          <a:lstStyle/>
          <a:p>
            <a:r>
              <a:rPr lang="en-US">
                <a:cs typeface="Calibri Light" panose="020F0302020204030204"/>
              </a:rPr>
              <a:t>Cost Comparisons</a:t>
            </a:r>
          </a:p>
        </p:txBody>
      </p:sp>
      <p:sp>
        <p:nvSpPr>
          <p:cNvPr id="7" name="TextBox 6">
            <a:extLst>
              <a:ext uri="{FF2B5EF4-FFF2-40B4-BE49-F238E27FC236}">
                <a16:creationId xmlns:a16="http://schemas.microsoft.com/office/drawing/2014/main" id="{DA5CD454-A41F-720A-B876-E2BD4971E0CB}"/>
              </a:ext>
            </a:extLst>
          </p:cNvPr>
          <p:cNvSpPr txBox="1"/>
          <p:nvPr/>
        </p:nvSpPr>
        <p:spPr>
          <a:xfrm>
            <a:off x="800479" y="5973442"/>
            <a:ext cx="10556669" cy="523220"/>
          </a:xfrm>
          <a:prstGeom prst="rect">
            <a:avLst/>
          </a:prstGeom>
          <a:noFill/>
        </p:spPr>
        <p:txBody>
          <a:bodyPr wrap="square" lIns="91440" tIns="45720" rIns="91440" bIns="45720" rtlCol="0" anchor="t">
            <a:spAutoFit/>
          </a:bodyPr>
          <a:lstStyle/>
          <a:p>
            <a:pPr algn="ctr"/>
            <a:r>
              <a:rPr lang="en-US" sz="2800">
                <a:latin typeface="Arial"/>
                <a:cs typeface="Arial"/>
              </a:rPr>
              <a:t>March 14, 2024</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0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	When</a:t>
            </a:r>
            <a:r>
              <a:rPr lang="en-US" sz="3200" cap="all">
                <a:solidFill>
                  <a:srgbClr val="002657"/>
                </a:solidFill>
                <a:latin typeface="Arial Black"/>
                <a:ea typeface="Verdana"/>
              </a:rPr>
              <a:t> to complete a cost comparison</a:t>
            </a:r>
          </a:p>
        </p:txBody>
      </p:sp>
      <p:sp>
        <p:nvSpPr>
          <p:cNvPr id="4" name="TextBox 3">
            <a:extLst>
              <a:ext uri="{FF2B5EF4-FFF2-40B4-BE49-F238E27FC236}">
                <a16:creationId xmlns:a16="http://schemas.microsoft.com/office/drawing/2014/main" id="{4D4C07F4-F14B-DB4E-33F8-0D62EB9E2249}"/>
              </a:ext>
            </a:extLst>
          </p:cNvPr>
          <p:cNvSpPr txBox="1"/>
          <p:nvPr/>
        </p:nvSpPr>
        <p:spPr>
          <a:xfrm>
            <a:off x="898688" y="1304395"/>
            <a:ext cx="10307350" cy="4349589"/>
          </a:xfrm>
          <a:prstGeom prst="rect">
            <a:avLst/>
          </a:prstGeom>
          <a:noFill/>
        </p:spPr>
        <p:txBody>
          <a:bodyPr wrap="square" lIns="91440" tIns="45720" rIns="91440" bIns="45720" rtlCol="0" anchor="t">
            <a:spAutoFit/>
          </a:bodyPr>
          <a:lstStyle/>
          <a:p>
            <a:endParaRPr lang="en-US" sz="24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r>
              <a:rPr lang="en-US" sz="2400">
                <a:solidFill>
                  <a:schemeClr val="bg1"/>
                </a:solidFill>
                <a:effectLst/>
                <a:latin typeface="Calibri"/>
                <a:ea typeface="MS Mincho"/>
                <a:cs typeface="Arial"/>
              </a:rPr>
              <a:t>Cost comparisons are most accurate when completed </a:t>
            </a:r>
            <a:r>
              <a:rPr lang="en-US" sz="2400" b="1" u="sng">
                <a:solidFill>
                  <a:schemeClr val="bg1"/>
                </a:solidFill>
                <a:effectLst/>
                <a:latin typeface="Calibri"/>
                <a:ea typeface="MS Mincho"/>
                <a:cs typeface="Arial"/>
              </a:rPr>
              <a:t>at the same time the trip is booked.</a:t>
            </a:r>
          </a:p>
          <a:p>
            <a:endParaRPr lang="en-US" sz="2400">
              <a:solidFill>
                <a:schemeClr val="bg1"/>
              </a:solidFill>
              <a:latin typeface="Calibri" panose="020F0502020204030204" pitchFamily="34" charset="0"/>
              <a:ea typeface="MS Mincho" panose="02020609040205080304" pitchFamily="49" charset="-128"/>
              <a:cs typeface="Arial" panose="020B0604020202020204" pitchFamily="34" charset="0"/>
            </a:endParaRPr>
          </a:p>
          <a:p>
            <a:pPr indent="-914400">
              <a:lnSpc>
                <a:spcPct val="115000"/>
              </a:lnSpc>
              <a:spcAft>
                <a:spcPts val="1000"/>
              </a:spcAft>
            </a:pPr>
            <a:r>
              <a:rPr lang="en-US" sz="2400">
                <a:solidFill>
                  <a:schemeClr val="bg1"/>
                </a:solidFill>
                <a:latin typeface="Calibri"/>
                <a:ea typeface="MS Mincho"/>
                <a:cs typeface="Arial"/>
              </a:rPr>
              <a:t>When a cost comparison is not completed at the time of booking, or it doesn’t provide all the required information, the cost comparison will have to be created after the fact.  </a:t>
            </a:r>
          </a:p>
          <a:p>
            <a:pPr marR="0" indent="-914400">
              <a:lnSpc>
                <a:spcPct val="115000"/>
              </a:lnSpc>
              <a:spcBef>
                <a:spcPts val="0"/>
              </a:spcBef>
              <a:spcAft>
                <a:spcPts val="1000"/>
              </a:spcAft>
            </a:pPr>
            <a:r>
              <a:rPr lang="en-US" sz="2400">
                <a:solidFill>
                  <a:schemeClr val="bg1"/>
                </a:solidFill>
                <a:latin typeface="Calibri"/>
                <a:ea typeface="MS Mincho"/>
                <a:cs typeface="Arial"/>
              </a:rPr>
              <a:t>It is often </a:t>
            </a:r>
            <a:r>
              <a:rPr lang="en-US" sz="2400" u="sng">
                <a:solidFill>
                  <a:schemeClr val="bg1"/>
                </a:solidFill>
                <a:latin typeface="Calibri"/>
                <a:ea typeface="MS Mincho"/>
                <a:cs typeface="Arial"/>
              </a:rPr>
              <a:t>less accurate</a:t>
            </a:r>
            <a:r>
              <a:rPr lang="en-US" sz="2400">
                <a:solidFill>
                  <a:schemeClr val="bg1"/>
                </a:solidFill>
                <a:latin typeface="Calibri"/>
                <a:ea typeface="MS Mincho"/>
                <a:cs typeface="Arial"/>
              </a:rPr>
              <a:t> at this point since prices fluctuate.  </a:t>
            </a:r>
          </a:p>
          <a:p>
            <a:pPr marR="0" indent="-914400" algn="ctr">
              <a:lnSpc>
                <a:spcPct val="114999"/>
              </a:lnSpc>
              <a:spcBef>
                <a:spcPts val="0"/>
              </a:spcBef>
              <a:spcAft>
                <a:spcPts val="1000"/>
              </a:spcAft>
            </a:pPr>
            <a:r>
              <a:rPr lang="en-US" sz="2400">
                <a:solidFill>
                  <a:schemeClr val="bg1"/>
                </a:solidFill>
                <a:highlight>
                  <a:srgbClr val="E7EDFF"/>
                </a:highlight>
                <a:latin typeface="Calibri"/>
                <a:ea typeface="MS Mincho"/>
                <a:cs typeface="Arial"/>
              </a:rPr>
              <a:t>Not completing the cost comparison timely could result in the traveler not receiving their full reimbursement.</a:t>
            </a:r>
            <a:endParaRPr lang="en-US">
              <a:solidFill>
                <a:schemeClr val="bg1"/>
              </a:solidFill>
              <a:latin typeface="Calibri"/>
              <a:ea typeface="MS Mincho"/>
              <a:cs typeface="Arial"/>
            </a:endParaRPr>
          </a:p>
        </p:txBody>
      </p:sp>
      <p:sp>
        <p:nvSpPr>
          <p:cNvPr id="6" name="Rectangle 5">
            <a:extLst>
              <a:ext uri="{FF2B5EF4-FFF2-40B4-BE49-F238E27FC236}">
                <a16:creationId xmlns:a16="http://schemas.microsoft.com/office/drawing/2014/main" id="{74358A1F-AC1E-62E6-9B5E-E0527E4B09E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4E5F8F-7C4D-1E7B-72A2-A38232D245C6}"/>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Cost Comparisons </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276553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Established Exceptions</a:t>
            </a:r>
            <a:endParaRPr lang="en-US"/>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graphicFrame>
        <p:nvGraphicFramePr>
          <p:cNvPr id="6" name="Table 5">
            <a:extLst>
              <a:ext uri="{FF2B5EF4-FFF2-40B4-BE49-F238E27FC236}">
                <a16:creationId xmlns:a16="http://schemas.microsoft.com/office/drawing/2014/main" id="{77821295-277B-170A-F055-77DA45E41D7D}"/>
              </a:ext>
            </a:extLst>
          </p:cNvPr>
          <p:cNvGraphicFramePr>
            <a:graphicFrameLocks noGrp="1"/>
          </p:cNvGraphicFramePr>
          <p:nvPr>
            <p:extLst>
              <p:ext uri="{D42A27DB-BD31-4B8C-83A1-F6EECF244321}">
                <p14:modId xmlns:p14="http://schemas.microsoft.com/office/powerpoint/2010/main" val="1881988459"/>
              </p:ext>
            </p:extLst>
          </p:nvPr>
        </p:nvGraphicFramePr>
        <p:xfrm>
          <a:off x="927464" y="1224533"/>
          <a:ext cx="10234823" cy="4041458"/>
        </p:xfrm>
        <a:graphic>
          <a:graphicData uri="http://schemas.openxmlformats.org/drawingml/2006/table">
            <a:tbl>
              <a:tblPr firstRow="1" firstCol="1" lastRow="1" lastCol="1" bandRow="1" bandCol="1">
                <a:tableStyleId>{5C22544A-7EE6-4342-B048-85BDC9FD1C3A}</a:tableStyleId>
              </a:tblPr>
              <a:tblGrid>
                <a:gridCol w="4202716">
                  <a:extLst>
                    <a:ext uri="{9D8B030D-6E8A-4147-A177-3AD203B41FA5}">
                      <a16:colId xmlns:a16="http://schemas.microsoft.com/office/drawing/2014/main" val="4210070270"/>
                    </a:ext>
                  </a:extLst>
                </a:gridCol>
                <a:gridCol w="1735264">
                  <a:extLst>
                    <a:ext uri="{9D8B030D-6E8A-4147-A177-3AD203B41FA5}">
                      <a16:colId xmlns:a16="http://schemas.microsoft.com/office/drawing/2014/main" val="2094426830"/>
                    </a:ext>
                  </a:extLst>
                </a:gridCol>
                <a:gridCol w="1804123">
                  <a:extLst>
                    <a:ext uri="{9D8B030D-6E8A-4147-A177-3AD203B41FA5}">
                      <a16:colId xmlns:a16="http://schemas.microsoft.com/office/drawing/2014/main" val="2175944126"/>
                    </a:ext>
                  </a:extLst>
                </a:gridCol>
                <a:gridCol w="2492720">
                  <a:extLst>
                    <a:ext uri="{9D8B030D-6E8A-4147-A177-3AD203B41FA5}">
                      <a16:colId xmlns:a16="http://schemas.microsoft.com/office/drawing/2014/main" val="1308342325"/>
                    </a:ext>
                  </a:extLst>
                </a:gridCol>
              </a:tblGrid>
              <a:tr h="671717">
                <a:tc>
                  <a:txBody>
                    <a:bodyPr/>
                    <a:lstStyle/>
                    <a:p>
                      <a:pPr marL="0" marR="0" algn="ctr">
                        <a:lnSpc>
                          <a:spcPct val="107000"/>
                        </a:lnSpc>
                        <a:spcBef>
                          <a:spcPts val="0"/>
                        </a:spcBef>
                        <a:spcAft>
                          <a:spcPts val="0"/>
                        </a:spcAft>
                      </a:pPr>
                      <a:r>
                        <a:rPr lang="en-US" sz="1500" kern="100">
                          <a:ln>
                            <a:noFill/>
                          </a:ln>
                          <a:solidFill>
                            <a:schemeClr val="bg1"/>
                          </a:solidFill>
                          <a:effectLst/>
                          <a:latin typeface="+mn-lt"/>
                        </a:rPr>
                        <a:t>Exception Reasons</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443230" marR="0" indent="-302260" algn="ctr">
                        <a:lnSpc>
                          <a:spcPts val="1610"/>
                        </a:lnSpc>
                        <a:spcBef>
                          <a:spcPts val="395"/>
                        </a:spcBef>
                        <a:spcAft>
                          <a:spcPts val="0"/>
                        </a:spcAft>
                      </a:pPr>
                      <a:r>
                        <a:rPr lang="en-US" sz="1500" kern="100">
                          <a:ln>
                            <a:noFill/>
                          </a:ln>
                          <a:solidFill>
                            <a:schemeClr val="bg1"/>
                          </a:solidFill>
                          <a:effectLst/>
                          <a:latin typeface="+mn-lt"/>
                        </a:rPr>
                        <a:t>Exception Form </a:t>
                      </a:r>
                    </a:p>
                    <a:p>
                      <a:pPr marL="443230" marR="0" indent="-302260" algn="ctr">
                        <a:lnSpc>
                          <a:spcPts val="1610"/>
                        </a:lnSpc>
                        <a:spcBef>
                          <a:spcPts val="395"/>
                        </a:spcBef>
                        <a:spcAft>
                          <a:spcPts val="0"/>
                        </a:spcAft>
                      </a:pPr>
                      <a:r>
                        <a:rPr lang="en-US" sz="1500" kern="100">
                          <a:ln>
                            <a:noFill/>
                          </a:ln>
                          <a:solidFill>
                            <a:schemeClr val="bg1"/>
                          </a:solidFill>
                          <a:effectLst/>
                          <a:latin typeface="+mn-lt"/>
                        </a:rPr>
                        <a:t>Required?</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443230" marR="0" indent="-302260" algn="l">
                        <a:lnSpc>
                          <a:spcPts val="1610"/>
                        </a:lnSpc>
                        <a:spcBef>
                          <a:spcPts val="395"/>
                        </a:spcBef>
                        <a:spcAft>
                          <a:spcPts val="0"/>
                        </a:spcAft>
                      </a:pPr>
                      <a:r>
                        <a:rPr lang="en-US" sz="1500" kern="100">
                          <a:ln>
                            <a:noFill/>
                          </a:ln>
                          <a:solidFill>
                            <a:schemeClr val="bg1"/>
                          </a:solidFill>
                          <a:effectLst/>
                          <a:latin typeface="+mn-lt"/>
                          <a:ea typeface="Arial" panose="020B0604020202020204" pitchFamily="34" charset="0"/>
                          <a:cs typeface="Times New Roman"/>
                        </a:rPr>
                        <a:t>Cost Comparison Required?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a:lnSpc>
                          <a:spcPct val="100000"/>
                        </a:lnSpc>
                        <a:spcBef>
                          <a:spcPts val="300"/>
                        </a:spcBef>
                        <a:spcAft>
                          <a:spcPts val="0"/>
                        </a:spcAft>
                      </a:pPr>
                      <a:r>
                        <a:rPr lang="en-US" sz="1500" b="1" kern="100">
                          <a:ln>
                            <a:noFill/>
                          </a:ln>
                          <a:solidFill>
                            <a:schemeClr val="bg1"/>
                          </a:solidFill>
                          <a:effectLst/>
                          <a:latin typeface="+mn-lt"/>
                          <a:ea typeface="Arial" panose="020B0604020202020204" pitchFamily="34" charset="0"/>
                          <a:cs typeface="Times New Roman"/>
                        </a:rPr>
                        <a:t>Financial Accountable Officer Approval Required?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01692000"/>
                  </a:ext>
                </a:extLst>
              </a:tr>
              <a:tr h="595418">
                <a:tc>
                  <a:txBody>
                    <a:bodyPr/>
                    <a:lstStyle/>
                    <a:p>
                      <a:pPr marL="457200" marR="1905" lvl="1" algn="l">
                        <a:lnSpc>
                          <a:spcPct val="100000"/>
                        </a:lnSpc>
                        <a:spcBef>
                          <a:spcPts val="0"/>
                        </a:spcBef>
                        <a:spcAft>
                          <a:spcPts val="0"/>
                        </a:spcAft>
                      </a:pPr>
                      <a:r>
                        <a:rPr lang="en-US" sz="1500" kern="100">
                          <a:ln>
                            <a:noFill/>
                          </a:ln>
                          <a:solidFill>
                            <a:schemeClr val="bg1"/>
                          </a:solidFill>
                          <a:effectLst/>
                          <a:latin typeface="+mn-lt"/>
                        </a:rPr>
                        <a:t>Conference Hotel Discounted Rate</a:t>
                      </a:r>
                    </a:p>
                    <a:p>
                      <a:pPr marL="457200" marR="1905" lvl="1" algn="l">
                        <a:lnSpc>
                          <a:spcPct val="100000"/>
                        </a:lnSpc>
                        <a:spcBef>
                          <a:spcPts val="0"/>
                        </a:spcBef>
                        <a:spcAft>
                          <a:spcPts val="0"/>
                        </a:spcAft>
                      </a:pP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ts val="151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ts val="151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620" marR="0" algn="ctr">
                        <a:lnSpc>
                          <a:spcPts val="1510"/>
                        </a:lnSpc>
                        <a:spcBef>
                          <a:spcPts val="0"/>
                        </a:spcBef>
                        <a:spcAft>
                          <a:spcPts val="0"/>
                        </a:spcAft>
                      </a:pPr>
                      <a:r>
                        <a:rPr lang="en-US" sz="1500" b="1" kern="100">
                          <a:ln>
                            <a:noFill/>
                          </a:ln>
                          <a:solidFill>
                            <a:schemeClr val="bg1"/>
                          </a:solidFill>
                          <a:effectLst/>
                          <a:latin typeface="+mn-lt"/>
                          <a:cs typeface="Times New Roman"/>
                        </a:rPr>
                        <a:t>No</a:t>
                      </a:r>
                      <a:endParaRPr lang="en-US" sz="1500" b="1" kern="100">
                        <a:ln>
                          <a:noFill/>
                        </a:ln>
                        <a:solidFill>
                          <a:schemeClr val="bg1"/>
                        </a:solidFill>
                        <a:effectLst/>
                        <a:latin typeface="+mn-lt"/>
                        <a:ea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08243922"/>
                  </a:ext>
                </a:extLst>
              </a:tr>
              <a:tr h="1070120">
                <a:tc>
                  <a:txBody>
                    <a:bodyPr/>
                    <a:lstStyle/>
                    <a:p>
                      <a:pPr marL="457200" marR="635" lvl="1" algn="l">
                        <a:lnSpc>
                          <a:spcPct val="100000"/>
                        </a:lnSpc>
                        <a:spcBef>
                          <a:spcPts val="0"/>
                        </a:spcBef>
                        <a:spcAft>
                          <a:spcPts val="0"/>
                        </a:spcAft>
                      </a:pPr>
                      <a:r>
                        <a:rPr lang="en-US" sz="1500" kern="100">
                          <a:ln>
                            <a:noFill/>
                          </a:ln>
                          <a:solidFill>
                            <a:schemeClr val="bg1"/>
                          </a:solidFill>
                          <a:effectLst/>
                          <a:latin typeface="+mn-lt"/>
                        </a:rPr>
                        <a:t>Airbnb, VRBO, Campgrounds and other rental properties not found in the booking tool</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accent3"/>
                          </a:solidFill>
                          <a:effectLst/>
                          <a:latin typeface="+mn-lt"/>
                        </a:rPr>
                        <a:t>Yes</a:t>
                      </a:r>
                      <a:endParaRPr lang="en-US" sz="1500" b="1" kern="100">
                        <a:ln>
                          <a:noFill/>
                        </a:ln>
                        <a:solidFill>
                          <a:schemeClr val="accent3"/>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620" marR="1905" algn="ctr">
                        <a:lnSpc>
                          <a:spcPct val="107000"/>
                        </a:lnSpc>
                        <a:spcBef>
                          <a:spcPts val="0"/>
                        </a:spcBef>
                        <a:spcAft>
                          <a:spcPts val="0"/>
                        </a:spcAft>
                      </a:pPr>
                      <a:r>
                        <a:rPr lang="en-US" sz="1500" kern="100" spc="-25">
                          <a:ln>
                            <a:noFill/>
                          </a:ln>
                          <a:solidFill>
                            <a:schemeClr val="bg1"/>
                          </a:solidFill>
                          <a:effectLst/>
                          <a:latin typeface="+mn-lt"/>
                        </a:rPr>
                        <a:t>No</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709230"/>
                  </a:ext>
                </a:extLst>
              </a:tr>
              <a:tr h="635766">
                <a:tc>
                  <a:txBody>
                    <a:bodyPr/>
                    <a:lstStyle/>
                    <a:p>
                      <a:pPr marL="457200" marR="635" lvl="1" algn="l">
                        <a:lnSpc>
                          <a:spcPct val="100000"/>
                        </a:lnSpc>
                        <a:spcBef>
                          <a:spcPts val="0"/>
                        </a:spcBef>
                        <a:spcAft>
                          <a:spcPts val="0"/>
                        </a:spcAft>
                      </a:pPr>
                      <a:r>
                        <a:rPr lang="en-US" sz="1500" kern="100">
                          <a:ln>
                            <a:noFill/>
                          </a:ln>
                          <a:solidFill>
                            <a:schemeClr val="bg1"/>
                          </a:solidFill>
                          <a:effectLst/>
                          <a:latin typeface="+mn-lt"/>
                        </a:rPr>
                        <a:t>Air travel to a remote international location &amp; WTS is not able to book</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620" marR="1905" algn="ctr">
                        <a:lnSpc>
                          <a:spcPct val="107000"/>
                        </a:lnSpc>
                        <a:spcBef>
                          <a:spcPts val="0"/>
                        </a:spcBef>
                        <a:spcAft>
                          <a:spcPts val="0"/>
                        </a:spcAft>
                      </a:pPr>
                      <a:r>
                        <a:rPr lang="en-US" sz="1500" kern="100" spc="-25">
                          <a:ln>
                            <a:noFill/>
                          </a:ln>
                          <a:solidFill>
                            <a:schemeClr val="bg1"/>
                          </a:solidFill>
                          <a:effectLst/>
                          <a:latin typeface="+mn-lt"/>
                        </a:rPr>
                        <a:t>No</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29644990"/>
                  </a:ext>
                </a:extLst>
              </a:tr>
              <a:tr h="635766">
                <a:tc>
                  <a:txBody>
                    <a:bodyPr/>
                    <a:lstStyle/>
                    <a:p>
                      <a:pPr marL="457200" marR="635" lvl="1" algn="l">
                        <a:lnSpc>
                          <a:spcPct val="100000"/>
                        </a:lnSpc>
                        <a:spcBef>
                          <a:spcPts val="0"/>
                        </a:spcBef>
                        <a:spcAft>
                          <a:spcPts val="0"/>
                        </a:spcAft>
                      </a:pPr>
                      <a:r>
                        <a:rPr lang="en-US" sz="1500" kern="100">
                          <a:ln>
                            <a:noFill/>
                          </a:ln>
                          <a:solidFill>
                            <a:schemeClr val="bg1"/>
                          </a:solidFill>
                          <a:effectLst/>
                          <a:latin typeface="+mn-lt"/>
                        </a:rPr>
                        <a:t>Traveler uses personal miles/ points for upgrade</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accent3"/>
                          </a:solidFill>
                          <a:effectLst/>
                          <a:latin typeface="+mn-lt"/>
                        </a:rPr>
                        <a:t>Yes</a:t>
                      </a:r>
                      <a:endParaRPr lang="en-US" sz="1500" b="1" kern="100">
                        <a:ln>
                          <a:noFill/>
                        </a:ln>
                        <a:solidFill>
                          <a:schemeClr val="accent3"/>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marR="1905" algn="ctr">
                        <a:lnSpc>
                          <a:spcPct val="107000"/>
                        </a:lnSpc>
                        <a:spcBef>
                          <a:spcPts val="0"/>
                        </a:spcBef>
                        <a:spcAft>
                          <a:spcPts val="0"/>
                        </a:spcAft>
                      </a:pPr>
                      <a:r>
                        <a:rPr lang="en-US" sz="1500" kern="100" spc="-25">
                          <a:ln>
                            <a:noFill/>
                          </a:ln>
                          <a:solidFill>
                            <a:schemeClr val="bg1"/>
                          </a:solidFill>
                          <a:effectLst/>
                          <a:latin typeface="+mn-lt"/>
                        </a:rPr>
                        <a:t>No</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56765331"/>
                  </a:ext>
                </a:extLst>
              </a:tr>
              <a:tr h="418588">
                <a:tc>
                  <a:txBody>
                    <a:bodyPr/>
                    <a:lstStyle/>
                    <a:p>
                      <a:pPr marL="457200" marR="635" lvl="1" algn="l">
                        <a:lnSpc>
                          <a:spcPct val="100000"/>
                        </a:lnSpc>
                        <a:spcBef>
                          <a:spcPts val="0"/>
                        </a:spcBef>
                        <a:spcAft>
                          <a:spcPts val="0"/>
                        </a:spcAft>
                      </a:pPr>
                      <a:r>
                        <a:rPr lang="en-US" sz="1500" kern="100">
                          <a:ln>
                            <a:noFill/>
                          </a:ln>
                          <a:solidFill>
                            <a:schemeClr val="bg1"/>
                          </a:solidFill>
                          <a:effectLst/>
                          <a:latin typeface="+mn-lt"/>
                        </a:rPr>
                        <a:t>Guests who prefer to book their own trip</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1500" b="1" kern="100" spc="-25">
                          <a:ln>
                            <a:noFill/>
                          </a:ln>
                          <a:solidFill>
                            <a:schemeClr val="bg1"/>
                          </a:solidFill>
                          <a:effectLst/>
                          <a:latin typeface="+mn-lt"/>
                        </a:rPr>
                        <a:t>No</a:t>
                      </a:r>
                      <a:endParaRPr lang="en-US" sz="1500" b="1"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620" marR="1905" algn="ctr">
                        <a:lnSpc>
                          <a:spcPct val="107000"/>
                        </a:lnSpc>
                        <a:spcBef>
                          <a:spcPts val="0"/>
                        </a:spcBef>
                        <a:spcAft>
                          <a:spcPts val="0"/>
                        </a:spcAft>
                      </a:pPr>
                      <a:r>
                        <a:rPr lang="en-US" sz="1500" kern="100" spc="-25">
                          <a:ln>
                            <a:noFill/>
                          </a:ln>
                          <a:solidFill>
                            <a:schemeClr val="bg1"/>
                          </a:solidFill>
                          <a:effectLst/>
                          <a:latin typeface="+mn-lt"/>
                        </a:rPr>
                        <a:t>No</a:t>
                      </a:r>
                      <a:endParaRPr lang="en-US" sz="1500" kern="100">
                        <a:ln>
                          <a:noFill/>
                        </a:ln>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8368240"/>
                  </a:ext>
                </a:extLst>
              </a:tr>
            </a:tbl>
          </a:graphicData>
        </a:graphic>
      </p:graphicFrame>
      <p:sp>
        <p:nvSpPr>
          <p:cNvPr id="9" name="TextBox 8">
            <a:extLst>
              <a:ext uri="{FF2B5EF4-FFF2-40B4-BE49-F238E27FC236}">
                <a16:creationId xmlns:a16="http://schemas.microsoft.com/office/drawing/2014/main" id="{C354B3EB-BABE-193C-D340-CAE3EFAE5DF5}"/>
              </a:ext>
            </a:extLst>
          </p:cNvPr>
          <p:cNvSpPr txBox="1"/>
          <p:nvPr/>
        </p:nvSpPr>
        <p:spPr>
          <a:xfrm>
            <a:off x="1927123" y="5450074"/>
            <a:ext cx="8780206" cy="646331"/>
          </a:xfrm>
          <a:prstGeom prst="rect">
            <a:avLst/>
          </a:prstGeom>
          <a:noFill/>
        </p:spPr>
        <p:txBody>
          <a:bodyPr wrap="square" rtlCol="0">
            <a:spAutoFit/>
          </a:bodyPr>
          <a:lstStyle/>
          <a:p>
            <a:r>
              <a:rPr lang="en-US" b="1">
                <a:solidFill>
                  <a:schemeClr val="accent3"/>
                </a:solidFill>
                <a:cs typeface="Calibri"/>
              </a:rPr>
              <a:t>* Any time an established exception is used, make sure to comment on the expense report explaining the reason why the booking tool was not used.</a:t>
            </a:r>
          </a:p>
        </p:txBody>
      </p:sp>
    </p:spTree>
    <p:extLst>
      <p:ext uri="{BB962C8B-B14F-4D97-AF65-F5344CB8AC3E}">
        <p14:creationId xmlns:p14="http://schemas.microsoft.com/office/powerpoint/2010/main" val="356442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bg1"/>
                </a:solidFill>
                <a:latin typeface="Arial Black"/>
                <a:ea typeface="Verdana"/>
              </a:rPr>
              <a:t>Booking Tool Exception Process</a:t>
            </a:r>
          </a:p>
        </p:txBody>
      </p:sp>
      <p:sp>
        <p:nvSpPr>
          <p:cNvPr id="6" name="Rectangle 5">
            <a:extLst>
              <a:ext uri="{FF2B5EF4-FFF2-40B4-BE49-F238E27FC236}">
                <a16:creationId xmlns:a16="http://schemas.microsoft.com/office/drawing/2014/main" id="{74358A1F-AC1E-62E6-9B5E-E0527E4B09E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F64E5F8F-7C4D-1E7B-72A2-A38232D245C6}"/>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Cost Comparisons </a:t>
            </a:r>
            <a:endParaRPr lang="en-US">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7EEC6A6D-9BE7-DE78-6447-53840B96562C}"/>
              </a:ext>
            </a:extLst>
          </p:cNvPr>
          <p:cNvPicPr>
            <a:picLocks noChangeAspect="1"/>
          </p:cNvPicPr>
          <p:nvPr/>
        </p:nvPicPr>
        <p:blipFill>
          <a:blip r:embed="rId3"/>
          <a:stretch>
            <a:fillRect/>
          </a:stretch>
        </p:blipFill>
        <p:spPr>
          <a:xfrm>
            <a:off x="2373775" y="4403937"/>
            <a:ext cx="7766142" cy="1647988"/>
          </a:xfrm>
          <a:prstGeom prst="rect">
            <a:avLst/>
          </a:prstGeom>
        </p:spPr>
      </p:pic>
      <p:sp>
        <p:nvSpPr>
          <p:cNvPr id="11" name="TextBox 10">
            <a:extLst>
              <a:ext uri="{FF2B5EF4-FFF2-40B4-BE49-F238E27FC236}">
                <a16:creationId xmlns:a16="http://schemas.microsoft.com/office/drawing/2014/main" id="{EFB7123E-659A-1558-2253-1DE45D873C4E}"/>
              </a:ext>
            </a:extLst>
          </p:cNvPr>
          <p:cNvSpPr txBox="1"/>
          <p:nvPr/>
        </p:nvSpPr>
        <p:spPr>
          <a:xfrm>
            <a:off x="688086" y="1318342"/>
            <a:ext cx="10046970" cy="2893100"/>
          </a:xfrm>
          <a:prstGeom prst="rect">
            <a:avLst/>
          </a:prstGeom>
          <a:noFill/>
        </p:spPr>
        <p:txBody>
          <a:bodyPr wrap="square">
            <a:spAutoFit/>
          </a:bodyPr>
          <a:lstStyle/>
          <a:p>
            <a:r>
              <a:rPr lang="en-US" sz="2200" b="1">
                <a:solidFill>
                  <a:schemeClr val="bg1"/>
                </a:solidFill>
              </a:rPr>
              <a:t>Additional Exceptions</a:t>
            </a:r>
          </a:p>
          <a:p>
            <a:endParaRPr lang="en-US" sz="2200">
              <a:solidFill>
                <a:schemeClr val="bg1"/>
              </a:solidFill>
            </a:endParaRPr>
          </a:p>
          <a:p>
            <a:r>
              <a:rPr lang="en-US" sz="2200">
                <a:solidFill>
                  <a:schemeClr val="bg1"/>
                </a:solidFill>
              </a:rPr>
              <a:t>Every effort should be made to use the University booking tool. In cases not covered by the exceptions listed above, follow the procedures outlined in the UF GO Booking Tool Exception Process document.</a:t>
            </a:r>
          </a:p>
          <a:p>
            <a:endParaRPr lang="en-US">
              <a:solidFill>
                <a:schemeClr val="bg1"/>
              </a:solidFill>
              <a:hlinkClick r:id="rId4">
                <a:extLst>
                  <a:ext uri="{A12FA001-AC4F-418D-AE19-62706E023703}">
                    <ahyp:hlinkClr xmlns:ahyp="http://schemas.microsoft.com/office/drawing/2018/hyperlinkcolor" val="tx"/>
                  </a:ext>
                </a:extLst>
              </a:hlinkClick>
            </a:endParaRPr>
          </a:p>
          <a:p>
            <a:r>
              <a:rPr lang="en-US" b="1">
                <a:solidFill>
                  <a:srgbClr val="1379F5"/>
                </a:solidFill>
                <a:hlinkClick r:id="rId4">
                  <a:extLst>
                    <a:ext uri="{A12FA001-AC4F-418D-AE19-62706E023703}">
                      <ahyp:hlinkClr xmlns:ahyp="http://schemas.microsoft.com/office/drawing/2018/hyperlinkcolor" val="tx"/>
                    </a:ext>
                  </a:extLst>
                </a:hlinkClick>
              </a:rPr>
              <a:t>UF GO Booking Tool Exception Process</a:t>
            </a:r>
            <a:endParaRPr lang="en-US" b="1">
              <a:solidFill>
                <a:srgbClr val="1379F5"/>
              </a:solidFill>
            </a:endParaRPr>
          </a:p>
          <a:p>
            <a:endParaRPr lang="en-US" b="1">
              <a:solidFill>
                <a:srgbClr val="1379F5"/>
              </a:solidFill>
              <a:hlinkClick r:id="rId5">
                <a:extLst>
                  <a:ext uri="{A12FA001-AC4F-418D-AE19-62706E023703}">
                    <ahyp:hlinkClr xmlns:ahyp="http://schemas.microsoft.com/office/drawing/2018/hyperlinkcolor" val="tx"/>
                  </a:ext>
                </a:extLst>
              </a:hlinkClick>
            </a:endParaRPr>
          </a:p>
          <a:p>
            <a:r>
              <a:rPr lang="en-US" b="1">
                <a:solidFill>
                  <a:srgbClr val="1379F5"/>
                </a:solidFill>
                <a:hlinkClick r:id="rId5">
                  <a:extLst>
                    <a:ext uri="{A12FA001-AC4F-418D-AE19-62706E023703}">
                      <ahyp:hlinkClr xmlns:ahyp="http://schemas.microsoft.com/office/drawing/2018/hyperlinkcolor" val="tx"/>
                    </a:ext>
                  </a:extLst>
                </a:hlinkClick>
              </a:rPr>
              <a:t>Booking Tool Exception Form</a:t>
            </a:r>
            <a:endParaRPr lang="en-US" b="1">
              <a:solidFill>
                <a:srgbClr val="1379F5"/>
              </a:solidFill>
            </a:endParaRPr>
          </a:p>
        </p:txBody>
      </p:sp>
    </p:spTree>
    <p:extLst>
      <p:ext uri="{BB962C8B-B14F-4D97-AF65-F5344CB8AC3E}">
        <p14:creationId xmlns:p14="http://schemas.microsoft.com/office/powerpoint/2010/main" val="384201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How</a:t>
            </a:r>
            <a:r>
              <a:rPr lang="en-US" sz="3200" cap="all">
                <a:solidFill>
                  <a:srgbClr val="002657"/>
                </a:solidFill>
                <a:latin typeface="Arial Black"/>
                <a:ea typeface="Verdana"/>
              </a:rPr>
              <a:t> to complete a cost comparison</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496984" y="1546850"/>
            <a:ext cx="4653633" cy="3764300"/>
          </a:xfrm>
          <a:prstGeom prst="rect">
            <a:avLst/>
          </a:prstGeom>
          <a:noFill/>
        </p:spPr>
        <p:txBody>
          <a:bodyPr wrap="square" lIns="91440" tIns="45720" rIns="91440" bIns="45720" rtlCol="0" anchor="t">
            <a:spAutoFit/>
          </a:bodyPr>
          <a:lstStyle/>
          <a:p>
            <a:pPr marL="0" marR="0">
              <a:lnSpc>
                <a:spcPct val="115000"/>
              </a:lnSpc>
              <a:spcBef>
                <a:spcPts val="0"/>
              </a:spcBef>
              <a:spcAft>
                <a:spcPts val="0"/>
              </a:spcAft>
            </a:pPr>
            <a:r>
              <a:rPr lang="en-US" sz="2400" b="1" cap="small" spc="25">
                <a:solidFill>
                  <a:srgbClr val="0070C0"/>
                </a:solidFill>
                <a:effectLst/>
                <a:latin typeface="Calibri" panose="020F0502020204030204" pitchFamily="34" charset="0"/>
                <a:cs typeface="Arial" panose="020B0604020202020204" pitchFamily="34" charset="0"/>
              </a:rPr>
              <a:t>Steps</a:t>
            </a:r>
            <a:endParaRPr lang="en-US" sz="2400" b="1" cap="small" spc="25">
              <a:effectLst/>
              <a:latin typeface="Calibri" panose="020F0502020204030204" pitchFamily="34" charset="0"/>
              <a:cs typeface="Arial" panose="020B0604020202020204" pitchFamily="34" charset="0"/>
            </a:endParaRPr>
          </a:p>
          <a:p>
            <a:pPr marR="0" lvl="0">
              <a:lnSpc>
                <a:spcPct val="115000"/>
              </a:lnSpc>
              <a:spcBef>
                <a:spcPts val="0"/>
              </a:spcBef>
              <a:spcAft>
                <a:spcPts val="0"/>
              </a:spcAft>
              <a:buSzPts val="1100"/>
            </a:pPr>
            <a:r>
              <a:rPr lang="en-US" sz="24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Log into UF GO</a:t>
            </a:r>
            <a:endParaRPr lang="en-US" sz="240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p>
            <a:pPr marR="0" lvl="0">
              <a:lnSpc>
                <a:spcPct val="107000"/>
              </a:lnSpc>
              <a:spcBef>
                <a:spcPts val="0"/>
              </a:spcBef>
              <a:spcAft>
                <a:spcPts val="800"/>
              </a:spcAft>
            </a:pPr>
            <a:r>
              <a:rPr lang="en-US" sz="2400">
                <a:solidFill>
                  <a:schemeClr val="bg1"/>
                </a:solidFill>
                <a:effectLst/>
                <a:latin typeface="Calibri" panose="020F0502020204030204" pitchFamily="34" charset="0"/>
                <a:ea typeface="MS Mincho" panose="02020609040205080304" pitchFamily="49" charset="-128"/>
                <a:cs typeface="Arial" panose="020B0604020202020204" pitchFamily="34" charset="0"/>
              </a:rPr>
              <a:t> </a:t>
            </a:r>
          </a:p>
          <a:p>
            <a:pPr marR="0" lvl="0">
              <a:lnSpc>
                <a:spcPct val="115000"/>
              </a:lnSpc>
              <a:spcBef>
                <a:spcPts val="0"/>
              </a:spcBef>
              <a:spcAft>
                <a:spcPts val="1000"/>
              </a:spcAft>
              <a:buSzPts val="1100"/>
            </a:pPr>
            <a:r>
              <a:rPr lang="en-US" sz="24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 the </a:t>
            </a:r>
            <a:r>
              <a:rPr lang="en-US" sz="2400" b="1">
                <a:solidFill>
                  <a:srgbClr val="0070C0"/>
                </a:solidFill>
                <a:effectLst/>
                <a:latin typeface="Calibri" panose="020F0502020204030204" pitchFamily="34" charset="0"/>
                <a:ea typeface="MS Mincho" panose="02020609040205080304" pitchFamily="49" charset="-128"/>
                <a:cs typeface="Calibri" panose="020F0502020204030204" pitchFamily="34" charset="0"/>
              </a:rPr>
              <a:t>Depart</a:t>
            </a:r>
            <a:r>
              <a:rPr lang="en-US" sz="24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2400" b="1">
                <a:solidFill>
                  <a:srgbClr val="0070C0"/>
                </a:solidFill>
                <a:effectLst/>
                <a:latin typeface="Calibri" panose="020F0502020204030204" pitchFamily="34" charset="0"/>
                <a:ea typeface="MS Mincho" panose="02020609040205080304" pitchFamily="49" charset="-128"/>
                <a:cs typeface="Calibri" panose="020F0502020204030204" pitchFamily="34" charset="0"/>
              </a:rPr>
              <a:t>Return</a:t>
            </a:r>
            <a:r>
              <a:rPr lang="en-US" sz="24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fields, select the dates you would have travelled </a:t>
            </a:r>
            <a:r>
              <a:rPr lang="en-US" sz="2400" u="sng">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if personal travel was not included</a:t>
            </a:r>
            <a:r>
              <a:rPr lang="en-US" sz="24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p>
            <a:pPr defTabSz="457200">
              <a:spcBef>
                <a:spcPts val="1000"/>
              </a:spcBef>
              <a:defRPr/>
            </a:pPr>
            <a:endParaRPr lang="en-US" sz="2400">
              <a:solidFill>
                <a:schemeClr val="bg1"/>
              </a:solidFill>
              <a:cs typeface="Calibri"/>
            </a:endParaRPr>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pic>
        <p:nvPicPr>
          <p:cNvPr id="2" name="Picture 1">
            <a:extLst>
              <a:ext uri="{FF2B5EF4-FFF2-40B4-BE49-F238E27FC236}">
                <a16:creationId xmlns:a16="http://schemas.microsoft.com/office/drawing/2014/main" id="{7A528611-3046-8F91-CB39-5753F4B34F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2929" y="1546850"/>
            <a:ext cx="5747767" cy="3814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359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search engine&#10;&#10;Description automatically generated">
            <a:extLst>
              <a:ext uri="{FF2B5EF4-FFF2-40B4-BE49-F238E27FC236}">
                <a16:creationId xmlns:a16="http://schemas.microsoft.com/office/drawing/2014/main" id="{D830BF17-FE12-0C74-F30C-B2241E63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404" y="979716"/>
            <a:ext cx="2358199" cy="5431065"/>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How</a:t>
            </a:r>
            <a:r>
              <a:rPr lang="en-US" sz="3200" cap="all">
                <a:solidFill>
                  <a:srgbClr val="002657"/>
                </a:solidFill>
                <a:latin typeface="Arial Black"/>
                <a:ea typeface="Verdana"/>
              </a:rPr>
              <a:t> to complete a cost comparison</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458624" y="1304395"/>
            <a:ext cx="6182807" cy="4105739"/>
          </a:xfrm>
          <a:prstGeom prst="rect">
            <a:avLst/>
          </a:prstGeom>
          <a:noFill/>
        </p:spPr>
        <p:txBody>
          <a:bodyPr wrap="square" lIns="91440" tIns="45720" rIns="91440" bIns="45720" rtlCol="0" anchor="t">
            <a:spAutoFit/>
          </a:bodyPr>
          <a:lstStyle/>
          <a:p>
            <a:pPr marL="0" marR="0">
              <a:lnSpc>
                <a:spcPct val="115000"/>
              </a:lnSpc>
              <a:spcBef>
                <a:spcPts val="0"/>
              </a:spcBef>
              <a:spcAft>
                <a:spcPts val="0"/>
              </a:spcAft>
            </a:pPr>
            <a:r>
              <a:rPr lang="en-US" sz="2400" b="1" cap="small" spc="25">
                <a:solidFill>
                  <a:srgbClr val="0070C0"/>
                </a:solidFill>
                <a:effectLst/>
                <a:latin typeface="Calibri" panose="020F0502020204030204" pitchFamily="34" charset="0"/>
                <a:cs typeface="Arial" panose="020B0604020202020204" pitchFamily="34" charset="0"/>
              </a:rPr>
              <a:t>Steps</a:t>
            </a:r>
            <a:endParaRPr lang="en-US" sz="2400" b="1" cap="small" spc="25">
              <a:effectLst/>
              <a:latin typeface="Calibri" panose="020F0502020204030204" pitchFamily="34" charset="0"/>
              <a:ea typeface="Calibri" panose="020F0502020204030204" pitchFamily="34" charset="0"/>
              <a:cs typeface="Calibri" panose="020F0502020204030204" pitchFamily="34" charset="0"/>
            </a:endParaRPr>
          </a:p>
          <a:p>
            <a:pPr defTabSz="457200">
              <a:spcBef>
                <a:spcPts val="1000"/>
              </a:spcBef>
              <a:defRPr/>
            </a:pPr>
            <a:r>
              <a:rPr lang="en-US" sz="2400">
                <a:solidFill>
                  <a:schemeClr val="bg1"/>
                </a:solidFill>
                <a:latin typeface="Calibri" panose="020F0502020204030204" pitchFamily="34" charset="0"/>
                <a:ea typeface="Calibri" panose="020F0502020204030204" pitchFamily="34" charset="0"/>
                <a:cs typeface="Calibri" panose="020F0502020204030204" pitchFamily="34" charset="0"/>
              </a:rPr>
              <a:t>Search for a direct flight to your business location using these search terms:</a:t>
            </a:r>
          </a:p>
          <a:p>
            <a:pPr defTabSz="457200">
              <a:spcBef>
                <a:spcPts val="1000"/>
              </a:spcBef>
              <a:defRPr/>
            </a:pPr>
            <a:endParaRPr lang="en-US" sz="2400">
              <a:solidFill>
                <a:schemeClr val="bg1"/>
              </a:solidFill>
              <a:cs typeface="Calibri"/>
            </a:endParaRPr>
          </a:p>
          <a:p>
            <a:pPr marL="342900" marR="0" lvl="0" indent="-342900">
              <a:lnSpc>
                <a:spcPct val="115000"/>
              </a:lnSpc>
              <a:spcBef>
                <a:spcPts val="0"/>
              </a:spcBef>
              <a:spcAft>
                <a:spcPts val="0"/>
              </a:spcAft>
              <a:buFont typeface="+mj-lt"/>
              <a:buAutoNum type="alphaLcPeriod"/>
            </a:pPr>
            <a:r>
              <a:rPr lang="en-US" sz="24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Select a travel purpose: </a:t>
            </a:r>
            <a:r>
              <a:rPr lang="en-US" sz="2400" b="1">
                <a:solidFill>
                  <a:srgbClr val="0070C0"/>
                </a:solidFill>
                <a:effectLst/>
                <a:latin typeface="Calibri" panose="020F0502020204030204" pitchFamily="34" charset="0"/>
                <a:ea typeface="MS Mincho" panose="02020609040205080304" pitchFamily="49" charset="-128"/>
                <a:cs typeface="Arial" panose="020B0604020202020204" pitchFamily="34" charset="0"/>
              </a:rPr>
              <a:t>Business Travel</a:t>
            </a:r>
            <a:endParaRPr lang="en-US" sz="24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24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Class: </a:t>
            </a:r>
            <a:r>
              <a:rPr lang="en-US" sz="2400" b="1">
                <a:solidFill>
                  <a:srgbClr val="0070C0"/>
                </a:solidFill>
                <a:effectLst/>
                <a:latin typeface="Calibri" panose="020F0502020204030204" pitchFamily="34" charset="0"/>
                <a:ea typeface="MS Mincho" panose="02020609040205080304" pitchFamily="49" charset="-128"/>
                <a:cs typeface="Arial" panose="020B0604020202020204" pitchFamily="34" charset="0"/>
              </a:rPr>
              <a:t>Economy class</a:t>
            </a:r>
            <a:endParaRPr lang="en-US" sz="2400" b="1">
              <a:solidFill>
                <a:schemeClr val="bg1"/>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24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Search by: </a:t>
            </a:r>
            <a:r>
              <a:rPr lang="en-US" sz="2400" b="1">
                <a:solidFill>
                  <a:srgbClr val="0070C0"/>
                </a:solidFill>
                <a:effectLst/>
                <a:latin typeface="Calibri" panose="020F0502020204030204" pitchFamily="34" charset="0"/>
                <a:ea typeface="MS Mincho" panose="02020609040205080304" pitchFamily="49" charset="-128"/>
                <a:cs typeface="Arial" panose="020B0604020202020204" pitchFamily="34" charset="0"/>
              </a:rPr>
              <a:t>Price</a:t>
            </a:r>
            <a:endParaRPr lang="en-US" sz="2400" b="1">
              <a:solidFill>
                <a:schemeClr val="bg1"/>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1000"/>
              </a:spcAft>
              <a:buFont typeface="+mj-lt"/>
              <a:buAutoNum type="alphaLcPeriod"/>
            </a:pPr>
            <a:r>
              <a:rPr lang="en-US" sz="24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Your search should include all airlines</a:t>
            </a:r>
          </a:p>
          <a:p>
            <a:pPr marL="342900" marR="0" lvl="0" indent="-342900">
              <a:lnSpc>
                <a:spcPct val="115000"/>
              </a:lnSpc>
              <a:spcBef>
                <a:spcPts val="0"/>
              </a:spcBef>
              <a:spcAft>
                <a:spcPts val="1000"/>
              </a:spcAft>
              <a:buFont typeface="+mj-lt"/>
              <a:buAutoNum type="alphaLcPeriod"/>
            </a:pPr>
            <a:r>
              <a:rPr lang="en-US" sz="24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Click </a:t>
            </a:r>
            <a:r>
              <a:rPr lang="en-US" sz="2400" b="1">
                <a:solidFill>
                  <a:srgbClr val="0070C0"/>
                </a:solidFill>
                <a:effectLst/>
                <a:latin typeface="Calibri" panose="020F0502020204030204" pitchFamily="34" charset="0"/>
                <a:ea typeface="MS Mincho" panose="02020609040205080304" pitchFamily="49" charset="-128"/>
                <a:cs typeface="Calibri" panose="020F0502020204030204" pitchFamily="34" charset="0"/>
              </a:rPr>
              <a:t>Search</a:t>
            </a:r>
            <a:endParaRPr lang="en-US" sz="2400">
              <a:solidFill>
                <a:schemeClr val="bg1"/>
              </a:solidFill>
              <a:cs typeface="Calibri"/>
            </a:endParaRPr>
          </a:p>
        </p:txBody>
      </p:sp>
      <p:sp>
        <p:nvSpPr>
          <p:cNvPr id="7" name="Rectangle 6">
            <a:extLst>
              <a:ext uri="{FF2B5EF4-FFF2-40B4-BE49-F238E27FC236}">
                <a16:creationId xmlns:a16="http://schemas.microsoft.com/office/drawing/2014/main" id="{EC79F9D3-5C20-CF18-5E56-5AB6DD4E8791}"/>
              </a:ext>
            </a:extLst>
          </p:cNvPr>
          <p:cNvSpPr/>
          <p:nvPr/>
        </p:nvSpPr>
        <p:spPr>
          <a:xfrm>
            <a:off x="7342631" y="5245732"/>
            <a:ext cx="1545337" cy="6875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
        <p:nvSpPr>
          <p:cNvPr id="5" name="Rectangle 4">
            <a:extLst>
              <a:ext uri="{FF2B5EF4-FFF2-40B4-BE49-F238E27FC236}">
                <a16:creationId xmlns:a16="http://schemas.microsoft.com/office/drawing/2014/main" id="{EFFB4862-E97C-86BB-BE95-EC18EF3248C3}"/>
              </a:ext>
            </a:extLst>
          </p:cNvPr>
          <p:cNvSpPr/>
          <p:nvPr/>
        </p:nvSpPr>
        <p:spPr>
          <a:xfrm>
            <a:off x="7342631" y="1268498"/>
            <a:ext cx="2048258" cy="3697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28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525A64D3-2C83-C35D-B01B-4BB23061A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286" y="1773344"/>
            <a:ext cx="7383810" cy="3194097"/>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How</a:t>
            </a:r>
            <a:r>
              <a:rPr lang="en-US" sz="3200" cap="all">
                <a:solidFill>
                  <a:srgbClr val="002657"/>
                </a:solidFill>
                <a:latin typeface="Arial Black"/>
                <a:ea typeface="Verdana"/>
              </a:rPr>
              <a:t> to complete a cost comparison</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428145" y="1773345"/>
            <a:ext cx="3625696" cy="1569660"/>
          </a:xfrm>
          <a:prstGeom prst="rect">
            <a:avLst/>
          </a:prstGeom>
          <a:noFill/>
        </p:spPr>
        <p:txBody>
          <a:bodyPr wrap="square" lIns="91440" tIns="45720" rIns="91440" bIns="45720" rtlCol="0" anchor="t">
            <a:spAutoFit/>
          </a:bodyPr>
          <a:lstStyle/>
          <a:p>
            <a:pPr defTabSz="457200">
              <a:spcBef>
                <a:spcPts val="1000"/>
              </a:spcBef>
              <a:defRPr/>
            </a:pPr>
            <a:r>
              <a:rPr lang="en-US" sz="2400">
                <a:solidFill>
                  <a:schemeClr val="bg1"/>
                </a:solidFill>
                <a:latin typeface="Calibri" panose="020F0502020204030204" pitchFamily="34" charset="0"/>
                <a:ea typeface="Calibri" panose="020F0502020204030204" pitchFamily="34" charset="0"/>
                <a:cs typeface="Calibri" panose="020F0502020204030204" pitchFamily="34" charset="0"/>
              </a:rPr>
              <a:t>When there are multiple airline choices, make sure to click on </a:t>
            </a:r>
            <a:r>
              <a:rPr lang="en-US" sz="2400" b="1">
                <a:solidFill>
                  <a:srgbClr val="1379F5"/>
                </a:solidFill>
                <a:latin typeface="Calibri" panose="020F0502020204030204" pitchFamily="34" charset="0"/>
                <a:ea typeface="Calibri" panose="020F0502020204030204" pitchFamily="34" charset="0"/>
                <a:cs typeface="Calibri" panose="020F0502020204030204" pitchFamily="34" charset="0"/>
              </a:rPr>
              <a:t>“Show matrix” </a:t>
            </a:r>
            <a:r>
              <a:rPr lang="en-US" sz="2400">
                <a:solidFill>
                  <a:schemeClr val="bg1"/>
                </a:solidFill>
                <a:latin typeface="Calibri" panose="020F0502020204030204" pitchFamily="34" charset="0"/>
                <a:ea typeface="Calibri" panose="020F0502020204030204" pitchFamily="34" charset="0"/>
                <a:cs typeface="Calibri" panose="020F0502020204030204" pitchFamily="34" charset="0"/>
              </a:rPr>
              <a:t>to see all your options.</a:t>
            </a:r>
          </a:p>
        </p:txBody>
      </p:sp>
      <p:sp>
        <p:nvSpPr>
          <p:cNvPr id="7" name="Rectangle 6">
            <a:extLst>
              <a:ext uri="{FF2B5EF4-FFF2-40B4-BE49-F238E27FC236}">
                <a16:creationId xmlns:a16="http://schemas.microsoft.com/office/drawing/2014/main" id="{EC79F9D3-5C20-CF18-5E56-5AB6DD4E8791}"/>
              </a:ext>
            </a:extLst>
          </p:cNvPr>
          <p:cNvSpPr/>
          <p:nvPr/>
        </p:nvSpPr>
        <p:spPr>
          <a:xfrm>
            <a:off x="4430286" y="2406678"/>
            <a:ext cx="741154" cy="2044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Tree>
    <p:extLst>
      <p:ext uri="{BB962C8B-B14F-4D97-AF65-F5344CB8AC3E}">
        <p14:creationId xmlns:p14="http://schemas.microsoft.com/office/powerpoint/2010/main" val="231873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flight schedule&#10;&#10;Description automatically generated">
            <a:extLst>
              <a:ext uri="{FF2B5EF4-FFF2-40B4-BE49-F238E27FC236}">
                <a16:creationId xmlns:a16="http://schemas.microsoft.com/office/drawing/2014/main" id="{6AB7C0D8-6511-CF18-B971-BA31F07B9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91" y="957956"/>
            <a:ext cx="6217928" cy="5426438"/>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How</a:t>
            </a:r>
            <a:r>
              <a:rPr lang="en-US" sz="3200" cap="all">
                <a:solidFill>
                  <a:srgbClr val="002657"/>
                </a:solidFill>
                <a:latin typeface="Arial Black"/>
                <a:ea typeface="Verdana"/>
              </a:rPr>
              <a:t> to complete a cost comparison</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268196" y="1595800"/>
            <a:ext cx="4244349" cy="3040512"/>
          </a:xfrm>
          <a:prstGeom prst="rect">
            <a:avLst/>
          </a:prstGeom>
          <a:noFill/>
        </p:spPr>
        <p:txBody>
          <a:bodyPr wrap="square" lIns="91440" tIns="45720" rIns="91440" bIns="45720" rtlCol="0" anchor="t">
            <a:spAutoFit/>
          </a:bodyPr>
          <a:lstStyle/>
          <a:p>
            <a:pPr>
              <a:lnSpc>
                <a:spcPct val="115000"/>
              </a:lnSpc>
              <a:buSzPts val="1100"/>
            </a:pPr>
            <a:r>
              <a:rPr lang="en-US" sz="2400">
                <a:solidFill>
                  <a:schemeClr val="bg1"/>
                </a:solidFill>
                <a:effectLst/>
                <a:latin typeface="Calibri"/>
                <a:ea typeface="Times New Roman" panose="02020603050405020304" pitchFamily="18" charset="0"/>
                <a:cs typeface="Calibri"/>
              </a:rPr>
              <a:t>Click on “</a:t>
            </a:r>
            <a:r>
              <a:rPr lang="en-US" sz="2400" b="1">
                <a:solidFill>
                  <a:srgbClr val="0070C0"/>
                </a:solidFill>
                <a:effectLst/>
                <a:latin typeface="Calibri"/>
                <a:ea typeface="MS Mincho"/>
                <a:cs typeface="Calibri"/>
              </a:rPr>
              <a:t>More fares/details</a:t>
            </a:r>
            <a:r>
              <a:rPr lang="en-US" sz="2400">
                <a:solidFill>
                  <a:schemeClr val="bg1"/>
                </a:solidFill>
                <a:effectLst/>
                <a:latin typeface="Calibri"/>
                <a:ea typeface="Times New Roman" panose="02020603050405020304" pitchFamily="18" charset="0"/>
                <a:cs typeface="Calibri"/>
              </a:rPr>
              <a:t>” to see all available seat options on a particular flight.</a:t>
            </a:r>
            <a:r>
              <a:rPr lang="en-US" sz="2400">
                <a:solidFill>
                  <a:schemeClr val="bg1"/>
                </a:solidFill>
                <a:latin typeface="Calibri"/>
                <a:ea typeface="Times New Roman" panose="02020603050405020304" pitchFamily="18" charset="0"/>
                <a:cs typeface="Calibri"/>
              </a:rPr>
              <a:t>  </a:t>
            </a:r>
            <a:endParaRPr lang="en-US" sz="24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15000"/>
              </a:lnSpc>
              <a:spcBef>
                <a:spcPts val="0"/>
              </a:spcBef>
              <a:spcAft>
                <a:spcPts val="0"/>
              </a:spcAft>
              <a:buSzPts val="1100"/>
            </a:pPr>
            <a:endParaRPr lang="en-US" sz="240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R="0" lvl="0">
              <a:lnSpc>
                <a:spcPct val="115000"/>
              </a:lnSpc>
              <a:spcBef>
                <a:spcPts val="0"/>
              </a:spcBef>
              <a:spcAft>
                <a:spcPts val="0"/>
              </a:spcAft>
              <a:buSzPts val="1100"/>
            </a:pPr>
            <a:r>
              <a:rPr lang="en-US" sz="2400">
                <a:solidFill>
                  <a:schemeClr val="bg1"/>
                </a:solidFill>
                <a:effectLst/>
                <a:latin typeface="Calibri"/>
                <a:ea typeface="Times New Roman" panose="02020603050405020304" pitchFamily="18" charset="0"/>
                <a:cs typeface="Calibri"/>
              </a:rPr>
              <a:t>If you don’t show all the available fares, your cost comparison </a:t>
            </a:r>
            <a:r>
              <a:rPr lang="en-US" sz="2400" u="sng">
                <a:solidFill>
                  <a:schemeClr val="bg1"/>
                </a:solidFill>
                <a:effectLst/>
                <a:latin typeface="Calibri"/>
                <a:ea typeface="Times New Roman" panose="02020603050405020304" pitchFamily="18" charset="0"/>
                <a:cs typeface="Calibri"/>
              </a:rPr>
              <a:t>will not be accurate.</a:t>
            </a:r>
            <a:endParaRPr lang="en-US" sz="2400">
              <a:solidFill>
                <a:schemeClr val="bg1"/>
              </a:solidFill>
              <a:latin typeface="Calibri"/>
              <a:ea typeface="Calibri" panose="020F0502020204030204" pitchFamily="34" charset="0"/>
              <a:cs typeface="Calibri"/>
            </a:endParaRPr>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
        <p:nvSpPr>
          <p:cNvPr id="9" name="Rectangle 8">
            <a:extLst>
              <a:ext uri="{FF2B5EF4-FFF2-40B4-BE49-F238E27FC236}">
                <a16:creationId xmlns:a16="http://schemas.microsoft.com/office/drawing/2014/main" id="{EC79F9D3-5C20-CF18-5E56-5AB6DD4E8791}"/>
              </a:ext>
            </a:extLst>
          </p:cNvPr>
          <p:cNvSpPr/>
          <p:nvPr/>
        </p:nvSpPr>
        <p:spPr>
          <a:xfrm>
            <a:off x="8718558" y="3121455"/>
            <a:ext cx="852162" cy="307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79F9D3-5C20-CF18-5E56-5AB6DD4E8791}"/>
              </a:ext>
            </a:extLst>
          </p:cNvPr>
          <p:cNvSpPr/>
          <p:nvPr/>
        </p:nvSpPr>
        <p:spPr>
          <a:xfrm>
            <a:off x="7009508" y="4613604"/>
            <a:ext cx="3059052" cy="17707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03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uitcase, camera, sunglass, tickets, hat on blue background">
            <a:extLst>
              <a:ext uri="{FF2B5EF4-FFF2-40B4-BE49-F238E27FC236}">
                <a16:creationId xmlns:a16="http://schemas.microsoft.com/office/drawing/2014/main" id="{1E986702-23EE-278F-72EC-AD0EDA1FB40B}"/>
              </a:ext>
            </a:extLst>
          </p:cNvPr>
          <p:cNvPicPr preferRelativeResize="0">
            <a:picLocks/>
          </p:cNvPicPr>
          <p:nvPr/>
        </p:nvPicPr>
        <p:blipFill rotWithShape="1">
          <a:blip r:embed="rId3">
            <a:extLst>
              <a:ext uri="{28A0092B-C50C-407E-A947-70E740481C1C}">
                <a14:useLocalDpi xmlns:a14="http://schemas.microsoft.com/office/drawing/2010/main" val="0"/>
              </a:ext>
            </a:extLst>
          </a:blip>
          <a:srcRect r="28872"/>
          <a:stretch/>
        </p:blipFill>
        <p:spPr>
          <a:xfrm>
            <a:off x="8765178" y="2951479"/>
            <a:ext cx="3426822" cy="3523773"/>
          </a:xfrm>
          <a:prstGeom prst="rect">
            <a:avLst/>
          </a:prstGeom>
        </p:spPr>
      </p:pic>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How</a:t>
            </a:r>
            <a:r>
              <a:rPr lang="en-US" sz="3200" cap="all">
                <a:solidFill>
                  <a:srgbClr val="002657"/>
                </a:solidFill>
                <a:latin typeface="Arial Black"/>
                <a:ea typeface="Verdana"/>
              </a:rPr>
              <a:t> to complete a cost comparison</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320598" y="1772803"/>
            <a:ext cx="8380576" cy="4301434"/>
          </a:xfrm>
          <a:prstGeom prst="rect">
            <a:avLst/>
          </a:prstGeom>
          <a:noFill/>
        </p:spPr>
        <p:txBody>
          <a:bodyPr wrap="square" lIns="91440" tIns="45720" rIns="91440" bIns="45720" rtlCol="0" anchor="t">
            <a:spAutoFit/>
          </a:bodyPr>
          <a:lstStyle/>
          <a:p>
            <a:pPr marL="0" marR="0">
              <a:spcBef>
                <a:spcPts val="0"/>
              </a:spcBef>
              <a:spcAft>
                <a:spcPts val="1000"/>
              </a:spcAft>
            </a:pPr>
            <a:r>
              <a:rPr lang="en-US" sz="1800">
                <a:solidFill>
                  <a:schemeClr val="bg1"/>
                </a:solidFill>
                <a:effectLst/>
                <a:latin typeface="Calibri"/>
                <a:ea typeface="MS Mincho"/>
                <a:cs typeface="Arial"/>
              </a:rPr>
              <a:t>Include these items are on your documentation:</a:t>
            </a:r>
            <a:endParaRPr lang="en-US">
              <a:solidFill>
                <a:schemeClr val="bg1"/>
              </a:solidFill>
            </a:endParaRPr>
          </a:p>
          <a:p>
            <a:pPr marL="342900" indent="-342900">
              <a:lnSpc>
                <a:spcPct val="115000"/>
              </a:lnSpc>
              <a:buFont typeface="Symbol" panose="05050102010706020507" pitchFamily="18" charset="2"/>
              <a:buChar char=""/>
            </a:pPr>
            <a:r>
              <a:rPr lang="en-US" sz="1800" b="1">
                <a:solidFill>
                  <a:schemeClr val="bg1"/>
                </a:solidFill>
                <a:effectLst/>
                <a:latin typeface="Calibri"/>
                <a:ea typeface="MS Mincho"/>
                <a:cs typeface="Arial"/>
              </a:rPr>
              <a:t>Date the cost comparison was obtained</a:t>
            </a: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342900" indent="-342900">
              <a:lnSpc>
                <a:spcPct val="115000"/>
              </a:lnSpc>
              <a:buFont typeface="Symbol" panose="05050102010706020507" pitchFamily="18" charset="2"/>
              <a:buChar char=""/>
            </a:pPr>
            <a:r>
              <a:rPr lang="en-US" sz="1800" b="1">
                <a:solidFill>
                  <a:schemeClr val="bg1"/>
                </a:solidFill>
                <a:effectLst/>
                <a:latin typeface="Calibri"/>
                <a:ea typeface="MS Mincho"/>
                <a:cs typeface="Arial"/>
              </a:rPr>
              <a:t>Dates of business travel</a:t>
            </a:r>
            <a:r>
              <a:rPr lang="en-US" b="1">
                <a:solidFill>
                  <a:schemeClr val="bg1"/>
                </a:solidFill>
                <a:latin typeface="Calibri"/>
                <a:ea typeface="MS Mincho"/>
                <a:cs typeface="Arial"/>
              </a:rPr>
              <a:t>, </a:t>
            </a:r>
            <a:r>
              <a:rPr lang="en-US" sz="1800">
                <a:solidFill>
                  <a:schemeClr val="bg1"/>
                </a:solidFill>
                <a:effectLst/>
                <a:latin typeface="Calibri"/>
                <a:ea typeface="MS Mincho"/>
                <a:cs typeface="Arial"/>
              </a:rPr>
              <a:t>including the allowable travel days before and after the trip</a:t>
            </a:r>
          </a:p>
          <a:p>
            <a:pPr marL="342900" marR="0" lvl="0" indent="-342900">
              <a:lnSpc>
                <a:spcPct val="115000"/>
              </a:lnSpc>
              <a:spcBef>
                <a:spcPts val="0"/>
              </a:spcBef>
              <a:spcAft>
                <a:spcPts val="0"/>
              </a:spcAft>
              <a:buFont typeface="Symbol" panose="05050102010706020507" pitchFamily="18" charset="2"/>
              <a:buChar char=""/>
            </a:pP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a:solidFill>
                  <a:schemeClr val="bg1"/>
                </a:solidFill>
                <a:effectLst/>
                <a:latin typeface="Calibri"/>
                <a:ea typeface="MS Mincho"/>
                <a:cs typeface="Arial"/>
              </a:rPr>
              <a:t>To and From location</a:t>
            </a:r>
          </a:p>
          <a:p>
            <a:pPr marL="342900" marR="0" lvl="0" indent="-342900">
              <a:lnSpc>
                <a:spcPct val="115000"/>
              </a:lnSpc>
              <a:spcBef>
                <a:spcPts val="0"/>
              </a:spcBef>
              <a:spcAft>
                <a:spcPts val="0"/>
              </a:spcAft>
              <a:buFont typeface="Symbol" panose="05050102010706020507" pitchFamily="18" charset="2"/>
              <a:buChar char=""/>
            </a:pP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a:solidFill>
                  <a:schemeClr val="bg1"/>
                </a:solidFill>
                <a:effectLst/>
                <a:latin typeface="Calibri"/>
                <a:ea typeface="MS Mincho"/>
                <a:cs typeface="Arial"/>
              </a:rPr>
              <a:t>Airfare Class of each leg of the flight</a:t>
            </a:r>
          </a:p>
          <a:p>
            <a:pPr marL="342900" marR="0" lvl="0" indent="-342900">
              <a:lnSpc>
                <a:spcPct val="115000"/>
              </a:lnSpc>
              <a:spcBef>
                <a:spcPts val="0"/>
              </a:spcBef>
              <a:spcAft>
                <a:spcPts val="0"/>
              </a:spcAft>
              <a:buFont typeface="Symbol" panose="05050102010706020507" pitchFamily="18" charset="2"/>
              <a:buChar char=""/>
            </a:pP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a:solidFill>
                  <a:schemeClr val="bg1"/>
                </a:solidFill>
                <a:effectLst/>
                <a:latin typeface="Calibri"/>
                <a:ea typeface="MS Mincho"/>
                <a:cs typeface="Arial"/>
              </a:rPr>
              <a:t>Times of departure/arrival</a:t>
            </a:r>
            <a:r>
              <a:rPr lang="en-US" sz="1800">
                <a:solidFill>
                  <a:schemeClr val="bg1"/>
                </a:solidFill>
                <a:effectLst/>
                <a:latin typeface="Calibri"/>
                <a:ea typeface="MS Mincho"/>
                <a:cs typeface="Arial"/>
              </a:rPr>
              <a:t> (these should be reasonable, i.e. don’t compare a flight that leaves in the late evening to one that leaves in the morning).</a:t>
            </a:r>
          </a:p>
          <a:p>
            <a:pPr marL="342900" marR="0" lvl="0" indent="-342900">
              <a:lnSpc>
                <a:spcPct val="115000"/>
              </a:lnSpc>
              <a:spcBef>
                <a:spcPts val="0"/>
              </a:spcBef>
              <a:spcAft>
                <a:spcPts val="0"/>
              </a:spcAft>
              <a:buFont typeface="Symbol" panose="05050102010706020507" pitchFamily="18" charset="2"/>
              <a:buChar char=""/>
            </a:pP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a:solidFill>
                  <a:schemeClr val="bg1"/>
                </a:solidFill>
                <a:effectLst/>
                <a:latin typeface="Calibri"/>
                <a:ea typeface="MS Mincho"/>
                <a:cs typeface="Arial"/>
              </a:rPr>
              <a:t>Total cost of the flight(s)</a:t>
            </a:r>
            <a:endParaRPr lang="en-US" sz="2400">
              <a:solidFill>
                <a:schemeClr val="bg1"/>
              </a:solidFill>
              <a:latin typeface="Calibri"/>
              <a:ea typeface="MS Mincho"/>
              <a:cs typeface="Arial"/>
            </a:endParaRPr>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
        <p:nvSpPr>
          <p:cNvPr id="2" name="TextBox 1">
            <a:extLst>
              <a:ext uri="{FF2B5EF4-FFF2-40B4-BE49-F238E27FC236}">
                <a16:creationId xmlns:a16="http://schemas.microsoft.com/office/drawing/2014/main" id="{558DDDEC-047A-E6CD-45EE-A11DF334C183}"/>
              </a:ext>
            </a:extLst>
          </p:cNvPr>
          <p:cNvSpPr txBox="1"/>
          <p:nvPr/>
        </p:nvSpPr>
        <p:spPr>
          <a:xfrm>
            <a:off x="1245058" y="1124608"/>
            <a:ext cx="9708303" cy="461665"/>
          </a:xfrm>
          <a:prstGeom prst="rect">
            <a:avLst/>
          </a:prstGeom>
          <a:noFill/>
        </p:spPr>
        <p:txBody>
          <a:bodyPr wrap="square" lIns="91440" tIns="45720" rIns="91440" bIns="45720" rtlCol="0" anchor="t">
            <a:spAutoFit/>
          </a:bodyPr>
          <a:lstStyle/>
          <a:p>
            <a:pPr algn="ctr">
              <a:spcAft>
                <a:spcPts val="1000"/>
              </a:spcAft>
            </a:pPr>
            <a:r>
              <a:rPr lang="en-US" sz="2400">
                <a:solidFill>
                  <a:schemeClr val="bg1"/>
                </a:solidFill>
                <a:effectLst/>
                <a:latin typeface="Calibri"/>
                <a:ea typeface="MS Mincho"/>
                <a:cs typeface="Arial"/>
              </a:rPr>
              <a:t>Documenting the cost comparison accurately is </a:t>
            </a:r>
            <a:r>
              <a:rPr lang="en-US" sz="2400" u="sng">
                <a:solidFill>
                  <a:schemeClr val="bg1"/>
                </a:solidFill>
                <a:effectLst/>
                <a:latin typeface="Calibri"/>
                <a:ea typeface="MS Mincho"/>
                <a:cs typeface="Arial"/>
              </a:rPr>
              <a:t>VERY</a:t>
            </a:r>
            <a:r>
              <a:rPr lang="en-US" sz="2400">
                <a:solidFill>
                  <a:schemeClr val="bg1"/>
                </a:solidFill>
                <a:effectLst/>
                <a:latin typeface="Calibri"/>
                <a:ea typeface="MS Mincho"/>
                <a:cs typeface="Arial"/>
              </a:rPr>
              <a:t> important.</a:t>
            </a:r>
            <a:r>
              <a:rPr lang="en-US" sz="2400">
                <a:solidFill>
                  <a:schemeClr val="bg1"/>
                </a:solidFill>
                <a:latin typeface="Calibri"/>
                <a:ea typeface="MS Mincho"/>
                <a:cs typeface="Arial"/>
              </a:rPr>
              <a:t>  </a:t>
            </a:r>
            <a:endParaRPr lang="en-US"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3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How</a:t>
            </a:r>
            <a:r>
              <a:rPr lang="en-US" sz="3200" cap="all">
                <a:solidFill>
                  <a:srgbClr val="002657"/>
                </a:solidFill>
                <a:latin typeface="Arial Black"/>
                <a:ea typeface="Verdana"/>
              </a:rPr>
              <a:t> to complete a cost comparison</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239780" y="1062375"/>
            <a:ext cx="7191115" cy="3077766"/>
          </a:xfrm>
          <a:prstGeom prst="rect">
            <a:avLst/>
          </a:prstGeom>
          <a:noFill/>
        </p:spPr>
        <p:txBody>
          <a:bodyPr wrap="square" lIns="91440" tIns="45720" rIns="91440" bIns="45720" rtlCol="0" anchor="t">
            <a:spAutoFit/>
          </a:bodyPr>
          <a:lstStyle/>
          <a:p>
            <a:pPr marL="0" marR="0">
              <a:spcBef>
                <a:spcPts val="0"/>
              </a:spcBef>
              <a:spcAft>
                <a:spcPts val="1000"/>
              </a:spcAft>
            </a:pPr>
            <a:r>
              <a:rPr lang="en-US" b="1">
                <a:solidFill>
                  <a:schemeClr val="bg1"/>
                </a:solidFill>
                <a:latin typeface="Calibri"/>
                <a:ea typeface="MS Mincho"/>
                <a:cs typeface="Arial"/>
              </a:rPr>
              <a:t>Printing the Cost Comparison</a:t>
            </a:r>
          </a:p>
          <a:p>
            <a:pPr marL="342900" marR="0" indent="-342900">
              <a:spcBef>
                <a:spcPts val="0"/>
              </a:spcBef>
              <a:spcAft>
                <a:spcPts val="1000"/>
              </a:spcAft>
              <a:buAutoNum type="arabicPeriod"/>
            </a:pPr>
            <a:r>
              <a:rPr lang="en-US">
                <a:solidFill>
                  <a:schemeClr val="bg1"/>
                </a:solidFill>
                <a:latin typeface="Calibri"/>
                <a:ea typeface="MS Mincho"/>
                <a:cs typeface="Arial"/>
              </a:rPr>
              <a:t>Click the </a:t>
            </a:r>
            <a:r>
              <a:rPr lang="en-US" sz="1800" b="1">
                <a:solidFill>
                  <a:srgbClr val="0070C0"/>
                </a:solidFill>
                <a:effectLst/>
                <a:latin typeface="Calibri"/>
                <a:ea typeface="MS Mincho"/>
                <a:cs typeface="Arial"/>
              </a:rPr>
              <a:t>Print / Email</a:t>
            </a:r>
            <a:r>
              <a:rPr lang="en-US" sz="1800">
                <a:solidFill>
                  <a:schemeClr val="bg1"/>
                </a:solidFill>
                <a:effectLst/>
                <a:latin typeface="Calibri"/>
                <a:ea typeface="MS Mincho"/>
                <a:cs typeface="Arial"/>
              </a:rPr>
              <a:t> button</a:t>
            </a:r>
          </a:p>
          <a:p>
            <a:pPr marL="342900" marR="0" indent="-342900">
              <a:spcBef>
                <a:spcPts val="0"/>
              </a:spcBef>
              <a:spcAft>
                <a:spcPts val="1000"/>
              </a:spcAft>
              <a:buAutoNum type="arabicPeriod"/>
            </a:pPr>
            <a:r>
              <a:rPr lang="en-US" sz="1800">
                <a:solidFill>
                  <a:schemeClr val="bg1"/>
                </a:solidFill>
                <a:effectLst/>
                <a:latin typeface="Calibri"/>
                <a:ea typeface="MS Mincho"/>
                <a:cs typeface="Arial"/>
              </a:rPr>
              <a:t>Click </a:t>
            </a:r>
            <a:r>
              <a:rPr lang="en-US" sz="1800" b="1">
                <a:solidFill>
                  <a:srgbClr val="0070C0"/>
                </a:solidFill>
                <a:effectLst/>
                <a:latin typeface="Calibri"/>
                <a:ea typeface="MS Mincho"/>
                <a:cs typeface="Arial"/>
              </a:rPr>
              <a:t>Print Flights</a:t>
            </a:r>
            <a:r>
              <a:rPr lang="en-US" sz="1800">
                <a:solidFill>
                  <a:schemeClr val="bg1"/>
                </a:solidFill>
                <a:effectLst/>
                <a:latin typeface="Calibri"/>
                <a:ea typeface="MS Mincho"/>
                <a:cs typeface="Arial"/>
              </a:rPr>
              <a:t> or </a:t>
            </a:r>
            <a:r>
              <a:rPr lang="en-US" sz="1800" b="1">
                <a:solidFill>
                  <a:srgbClr val="0070C0"/>
                </a:solidFill>
                <a:effectLst/>
                <a:latin typeface="Calibri"/>
                <a:ea typeface="MS Mincho"/>
                <a:cs typeface="Arial"/>
              </a:rPr>
              <a:t>Email Flights</a:t>
            </a:r>
            <a:endParaRPr lang="en-US" b="1">
              <a:solidFill>
                <a:schemeClr val="bg1"/>
              </a:solidFill>
              <a:latin typeface="Calibri"/>
              <a:ea typeface="MS Mincho"/>
              <a:cs typeface="Arial"/>
            </a:endParaRPr>
          </a:p>
          <a:p>
            <a:pPr marL="342900" indent="-342900">
              <a:spcAft>
                <a:spcPts val="1000"/>
              </a:spcAft>
              <a:buFontTx/>
              <a:buAutoNum type="arabicPeriod"/>
            </a:pPr>
            <a:r>
              <a:rPr lang="en-US" sz="1800">
                <a:solidFill>
                  <a:schemeClr val="bg1"/>
                </a:solidFill>
                <a:effectLst/>
                <a:latin typeface="Calibri"/>
                <a:ea typeface="MS Mincho"/>
                <a:cs typeface="Arial"/>
              </a:rPr>
              <a:t>Once the Print dialog screen pops up:</a:t>
            </a:r>
          </a:p>
          <a:p>
            <a:pPr marL="800100" lvl="1" indent="-342900">
              <a:spcAft>
                <a:spcPts val="1000"/>
              </a:spcAft>
              <a:buFont typeface="Arial" panose="020B0604020202020204" pitchFamily="34" charset="0"/>
              <a:buChar char="•"/>
            </a:pPr>
            <a:r>
              <a:rPr lang="en-US">
                <a:solidFill>
                  <a:schemeClr val="bg1"/>
                </a:solidFill>
                <a:effectLst/>
                <a:latin typeface="Calibri"/>
                <a:ea typeface="MS Mincho"/>
                <a:cs typeface="Arial"/>
              </a:rPr>
              <a:t>For the printer destination, choose </a:t>
            </a:r>
            <a:r>
              <a:rPr lang="en-US" b="1">
                <a:solidFill>
                  <a:srgbClr val="0070C0"/>
                </a:solidFill>
                <a:effectLst/>
                <a:latin typeface="Calibri"/>
                <a:ea typeface="MS Mincho"/>
                <a:cs typeface="Arial"/>
              </a:rPr>
              <a:t>Microsoft Print to PDF</a:t>
            </a:r>
            <a:r>
              <a:rPr lang="en-US">
                <a:solidFill>
                  <a:schemeClr val="bg1"/>
                </a:solidFill>
                <a:latin typeface="Calibri"/>
                <a:ea typeface="MS Mincho"/>
                <a:cs typeface="Arial"/>
              </a:rPr>
              <a:t>.</a:t>
            </a:r>
          </a:p>
          <a:p>
            <a:pPr marL="800100" lvl="1" indent="-342900">
              <a:spcAft>
                <a:spcPts val="1000"/>
              </a:spcAft>
              <a:buFont typeface="Arial" panose="020B0604020202020204" pitchFamily="34" charset="0"/>
              <a:buChar char="•"/>
            </a:pPr>
            <a:r>
              <a:rPr lang="en-US" sz="1800">
                <a:solidFill>
                  <a:schemeClr val="bg1"/>
                </a:solidFill>
                <a:effectLst/>
                <a:latin typeface="Calibri"/>
                <a:ea typeface="MS Mincho"/>
                <a:cs typeface="Arial"/>
              </a:rPr>
              <a:t>Ensure that the </a:t>
            </a:r>
            <a:r>
              <a:rPr lang="en-US" sz="1800" b="1" u="sng">
                <a:solidFill>
                  <a:schemeClr val="bg1"/>
                </a:solidFill>
                <a:effectLst/>
                <a:latin typeface="Calibri"/>
                <a:ea typeface="MS Mincho"/>
                <a:cs typeface="Arial"/>
              </a:rPr>
              <a:t>date</a:t>
            </a:r>
            <a:r>
              <a:rPr lang="en-US" sz="1800">
                <a:solidFill>
                  <a:schemeClr val="bg1"/>
                </a:solidFill>
                <a:effectLst/>
                <a:latin typeface="Calibri"/>
                <a:ea typeface="MS Mincho"/>
                <a:cs typeface="Arial"/>
              </a:rPr>
              <a:t> is displayed on the PDF.</a:t>
            </a:r>
            <a:r>
              <a:rPr lang="en-US">
                <a:solidFill>
                  <a:schemeClr val="bg1"/>
                </a:solidFill>
                <a:latin typeface="Calibri"/>
                <a:ea typeface="MS Mincho"/>
                <a:cs typeface="Arial"/>
              </a:rPr>
              <a:t> </a:t>
            </a:r>
            <a:r>
              <a:rPr lang="en-US" sz="1800">
                <a:solidFill>
                  <a:schemeClr val="bg1"/>
                </a:solidFill>
                <a:effectLst/>
                <a:latin typeface="Calibri"/>
                <a:ea typeface="MS Mincho"/>
                <a:cs typeface="Arial"/>
              </a:rPr>
              <a:t> To do this go to your print options and check the box </a:t>
            </a:r>
            <a:r>
              <a:rPr lang="en-US" sz="1800" b="1">
                <a:solidFill>
                  <a:srgbClr val="0070C0"/>
                </a:solidFill>
                <a:effectLst/>
                <a:latin typeface="Calibri"/>
                <a:ea typeface="MS Mincho"/>
                <a:cs typeface="Arial"/>
              </a:rPr>
              <a:t>Print headers and footers</a:t>
            </a:r>
            <a:r>
              <a:rPr lang="en-US" sz="1800">
                <a:solidFill>
                  <a:schemeClr val="bg1"/>
                </a:solidFill>
                <a:effectLst/>
                <a:latin typeface="Calibri"/>
                <a:ea typeface="MS Mincho"/>
                <a:cs typeface="Arial"/>
              </a:rPr>
              <a:t>.</a:t>
            </a:r>
            <a:r>
              <a:rPr lang="en-US">
                <a:solidFill>
                  <a:schemeClr val="bg1"/>
                </a:solidFill>
                <a:latin typeface="Calibri"/>
                <a:ea typeface="MS Mincho"/>
                <a:cs typeface="Arial"/>
              </a:rPr>
              <a:t> </a:t>
            </a: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p>
            <a:pPr marL="800100" lvl="1" indent="-342900">
              <a:spcAft>
                <a:spcPts val="1000"/>
              </a:spcAft>
              <a:buFont typeface="Arial" panose="020B0604020202020204" pitchFamily="34" charset="0"/>
              <a:buChar char="•"/>
            </a:pPr>
            <a:r>
              <a:rPr lang="en-US" sz="1800">
                <a:solidFill>
                  <a:schemeClr val="bg1"/>
                </a:solidFill>
                <a:effectLst/>
                <a:latin typeface="Calibri"/>
                <a:ea typeface="MS Mincho"/>
                <a:cs typeface="Arial"/>
              </a:rPr>
              <a:t>Save the PDF and attach it to your Expense Report.</a:t>
            </a:r>
            <a:endParaRPr lang="en-US" sz="18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pic>
        <p:nvPicPr>
          <p:cNvPr id="17" name="Picture 16" descr="A screenshot of a website&#10;&#10;Description automatically generated">
            <a:extLst>
              <a:ext uri="{FF2B5EF4-FFF2-40B4-BE49-F238E27FC236}">
                <a16:creationId xmlns:a16="http://schemas.microsoft.com/office/drawing/2014/main" id="{792F046A-AEEE-102C-0EE3-68A430F7E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70" y="1139919"/>
            <a:ext cx="3901440" cy="1432560"/>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4AE4D66B-3E4D-64B8-58E2-A479E61A84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3110" y="4512467"/>
            <a:ext cx="3035935" cy="1962785"/>
          </a:xfrm>
          <a:prstGeom prst="rect">
            <a:avLst/>
          </a:prstGeom>
          <a:noFill/>
        </p:spPr>
      </p:pic>
      <p:pic>
        <p:nvPicPr>
          <p:cNvPr id="23" name="Picture 22" descr="A screenshot of a computer screen&#10;&#10;Description automatically generated">
            <a:extLst>
              <a:ext uri="{FF2B5EF4-FFF2-40B4-BE49-F238E27FC236}">
                <a16:creationId xmlns:a16="http://schemas.microsoft.com/office/drawing/2014/main" id="{C44B760F-24EA-5CAF-1E99-D4923954A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045" y="4149145"/>
            <a:ext cx="6163176" cy="224015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9D50FC1-ECBA-6FCA-2FEC-55F463A0E80A}"/>
              </a:ext>
            </a:extLst>
          </p:cNvPr>
          <p:cNvSpPr/>
          <p:nvPr/>
        </p:nvSpPr>
        <p:spPr>
          <a:xfrm>
            <a:off x="8540674" y="1756198"/>
            <a:ext cx="813637" cy="2083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63DFA3-81C3-9DE5-1EA6-BAA608506E40}"/>
              </a:ext>
            </a:extLst>
          </p:cNvPr>
          <p:cNvSpPr/>
          <p:nvPr/>
        </p:nvSpPr>
        <p:spPr>
          <a:xfrm>
            <a:off x="8691136" y="5225269"/>
            <a:ext cx="744454" cy="2632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EFF72D-16A1-D927-85C6-1D7F8A84984D}"/>
              </a:ext>
            </a:extLst>
          </p:cNvPr>
          <p:cNvSpPr/>
          <p:nvPr/>
        </p:nvSpPr>
        <p:spPr>
          <a:xfrm>
            <a:off x="10399465" y="4613051"/>
            <a:ext cx="1392939" cy="2058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05EB0C-3EDC-7C22-7949-44B94C83F47C}"/>
              </a:ext>
            </a:extLst>
          </p:cNvPr>
          <p:cNvSpPr/>
          <p:nvPr/>
        </p:nvSpPr>
        <p:spPr>
          <a:xfrm>
            <a:off x="3073912" y="5204520"/>
            <a:ext cx="1744976" cy="2431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274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How</a:t>
            </a:r>
            <a:r>
              <a:rPr lang="en-US" sz="3200" cap="all">
                <a:solidFill>
                  <a:srgbClr val="002657"/>
                </a:solidFill>
                <a:latin typeface="Arial Black"/>
                <a:ea typeface="Verdana"/>
              </a:rPr>
              <a:t> to complete a cost comparison</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5992739" y="1288765"/>
            <a:ext cx="5594771" cy="4739439"/>
          </a:xfrm>
          <a:prstGeom prst="rect">
            <a:avLst/>
          </a:prstGeom>
          <a:noFill/>
        </p:spPr>
        <p:txBody>
          <a:bodyPr wrap="square" lIns="91440" tIns="45720" rIns="91440" bIns="45720" rtlCol="0" anchor="t">
            <a:spAutoFit/>
          </a:bodyPr>
          <a:lstStyle/>
          <a:p>
            <a:pPr marR="0" lvl="0">
              <a:lnSpc>
                <a:spcPct val="115000"/>
              </a:lnSpc>
              <a:spcBef>
                <a:spcPts val="0"/>
              </a:spcBef>
              <a:spcAft>
                <a:spcPts val="0"/>
              </a:spcAft>
              <a:buSzPts val="1100"/>
            </a:pPr>
            <a:r>
              <a:rPr lang="en-US" sz="2400" b="1">
                <a:solidFill>
                  <a:schemeClr val="bg1"/>
                </a:solidFill>
                <a:latin typeface="Calibri"/>
                <a:ea typeface="Calibri" panose="020F0502020204030204" pitchFamily="34" charset="0"/>
                <a:cs typeface="Calibri"/>
              </a:rPr>
              <a:t>World Travel Services (WTS) </a:t>
            </a:r>
            <a:r>
              <a:rPr lang="en-US" sz="2400">
                <a:solidFill>
                  <a:schemeClr val="bg1"/>
                </a:solidFill>
                <a:latin typeface="Calibri"/>
                <a:ea typeface="Calibri" panose="020F0502020204030204" pitchFamily="34" charset="0"/>
                <a:cs typeface="Calibri"/>
              </a:rPr>
              <a:t>is the University of Florida’s Travel Management Company and authorized travel agent.</a:t>
            </a:r>
          </a:p>
          <a:p>
            <a:pPr marR="0" lvl="0">
              <a:lnSpc>
                <a:spcPct val="115000"/>
              </a:lnSpc>
              <a:spcBef>
                <a:spcPts val="0"/>
              </a:spcBef>
              <a:spcAft>
                <a:spcPts val="0"/>
              </a:spcAft>
              <a:buSzPts val="1100"/>
            </a:pPr>
            <a:endParaRPr lang="en-US" sz="2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buSzPts val="1100"/>
            </a:pPr>
            <a:r>
              <a:rPr lang="en-US" sz="2400">
                <a:solidFill>
                  <a:schemeClr val="bg1"/>
                </a:solidFill>
                <a:latin typeface="Calibri"/>
                <a:ea typeface="Calibri" panose="020F0502020204030204" pitchFamily="34" charset="0"/>
                <a:cs typeface="Calibri"/>
              </a:rPr>
              <a:t>Cost Comparisons can also be completed by calling or emailing WTS.  Ask the agent to email you the airfare, hotel, or rental car quote that best meets policy.</a:t>
            </a:r>
          </a:p>
          <a:p>
            <a:pPr marR="0" lvl="0">
              <a:lnSpc>
                <a:spcPct val="115000"/>
              </a:lnSpc>
              <a:spcBef>
                <a:spcPts val="0"/>
              </a:spcBef>
              <a:spcAft>
                <a:spcPts val="0"/>
              </a:spcAft>
              <a:buSzPts val="1100"/>
            </a:pPr>
            <a:endParaRPr lang="en-US" sz="2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buSzPts val="1100"/>
            </a:pPr>
            <a:r>
              <a:rPr lang="en-US" sz="2400">
                <a:solidFill>
                  <a:srgbClr val="0070C0"/>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ufl.travel@worldtrav.com</a:t>
            </a:r>
            <a:r>
              <a:rPr lang="en-US" sz="2400">
                <a:solidFill>
                  <a:schemeClr val="bg1"/>
                </a:solidFill>
                <a:latin typeface="Calibri"/>
                <a:ea typeface="Calibri" panose="020F0502020204030204" pitchFamily="34" charset="0"/>
                <a:cs typeface="Calibri"/>
              </a:rPr>
              <a:t> </a:t>
            </a:r>
          </a:p>
          <a:p>
            <a:pPr>
              <a:lnSpc>
                <a:spcPct val="115000"/>
              </a:lnSpc>
              <a:buSzPts val="1100"/>
            </a:pPr>
            <a:r>
              <a:rPr lang="en-US" sz="2400">
                <a:solidFill>
                  <a:schemeClr val="bg1"/>
                </a:solidFill>
                <a:latin typeface="Calibri"/>
                <a:ea typeface="Calibri" panose="020F0502020204030204" pitchFamily="34" charset="0"/>
                <a:cs typeface="Calibri"/>
              </a:rPr>
              <a:t>865-288-1901  (After hours code: </a:t>
            </a:r>
            <a:r>
              <a:rPr lang="en-US" sz="1800" b="1">
                <a:solidFill>
                  <a:srgbClr val="000000"/>
                </a:solidFill>
                <a:effectLst/>
                <a:latin typeface="arial"/>
                <a:cs typeface="arial"/>
              </a:rPr>
              <a:t>S-5CWK)</a:t>
            </a:r>
            <a:endParaRPr lang="en-US" sz="2400">
              <a:solidFill>
                <a:schemeClr val="bg1"/>
              </a:solidFill>
              <a:latin typeface="arial"/>
              <a:ea typeface="Calibri" panose="020F0502020204030204" pitchFamily="34" charset="0"/>
              <a:cs typeface="arial"/>
            </a:endParaRPr>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pic>
        <p:nvPicPr>
          <p:cNvPr id="7" name="Picture 6" descr="World Travel Service">
            <a:extLst>
              <a:ext uri="{FF2B5EF4-FFF2-40B4-BE49-F238E27FC236}">
                <a16:creationId xmlns:a16="http://schemas.microsoft.com/office/drawing/2014/main" id="{03F179A7-C795-2CFA-D037-3B1BBDC5D918}"/>
              </a:ext>
            </a:extLst>
          </p:cNvPr>
          <p:cNvPicPr>
            <a:picLocks noChangeAspect="1"/>
          </p:cNvPicPr>
          <p:nvPr/>
        </p:nvPicPr>
        <p:blipFill>
          <a:blip r:embed="rId4"/>
          <a:stretch>
            <a:fillRect/>
          </a:stretch>
        </p:blipFill>
        <p:spPr>
          <a:xfrm>
            <a:off x="470476" y="1776269"/>
            <a:ext cx="5155048" cy="3767283"/>
          </a:xfrm>
          <a:prstGeom prst="rect">
            <a:avLst/>
          </a:prstGeom>
        </p:spPr>
      </p:pic>
    </p:spTree>
    <p:extLst>
      <p:ext uri="{BB962C8B-B14F-4D97-AF65-F5344CB8AC3E}">
        <p14:creationId xmlns:p14="http://schemas.microsoft.com/office/powerpoint/2010/main" val="334532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cs typeface="Verdana" panose="020B0604030504040204" pitchFamily="34" charset="0"/>
              </a:rPr>
              <a:t>Agenda</a:t>
            </a:r>
            <a:endParaRPr lang="en-US"/>
          </a:p>
        </p:txBody>
      </p:sp>
      <p:sp>
        <p:nvSpPr>
          <p:cNvPr id="2" name="Rectangle 1">
            <a:extLst>
              <a:ext uri="{FF2B5EF4-FFF2-40B4-BE49-F238E27FC236}">
                <a16:creationId xmlns:a16="http://schemas.microsoft.com/office/drawing/2014/main" id="{8661F127-6A27-328E-886A-0CB092CC1B9A}"/>
              </a:ext>
            </a:extLst>
          </p:cNvPr>
          <p:cNvSpPr/>
          <p:nvPr/>
        </p:nvSpPr>
        <p:spPr>
          <a:xfrm>
            <a:off x="-40310" y="6582974"/>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6B08590-C0D6-47FA-48C1-9296AD2669FB}"/>
              </a:ext>
            </a:extLst>
          </p:cNvPr>
          <p:cNvSpPr txBox="1"/>
          <p:nvPr/>
        </p:nvSpPr>
        <p:spPr>
          <a:xfrm>
            <a:off x="421305" y="1447393"/>
            <a:ext cx="6801244" cy="3318857"/>
          </a:xfrm>
          <a:prstGeom prst="rect">
            <a:avLst/>
          </a:prstGeom>
          <a:noFill/>
        </p:spPr>
        <p:txBody>
          <a:bodyPr wrap="square" lIns="91440" tIns="45720" rIns="91440" bIns="45720" rtlCol="0" anchor="t">
            <a:spAutoFit/>
          </a:bodyPr>
          <a:lstStyle/>
          <a:p>
            <a:pPr marL="342900" indent="-342900" defTabSz="457200">
              <a:spcBef>
                <a:spcPts val="1000"/>
              </a:spcBef>
              <a:buFont typeface="Arial" panose="020B0604020202020204" pitchFamily="34" charset="0"/>
              <a:buChar char="•"/>
              <a:defRPr/>
            </a:pPr>
            <a:r>
              <a:rPr lang="en-US" sz="2400">
                <a:solidFill>
                  <a:prstClr val="black"/>
                </a:solidFill>
                <a:latin typeface="Century Gothic" panose="020B0502020202020204"/>
              </a:rPr>
              <a:t>UF Directives on Cost Comparisons</a:t>
            </a:r>
          </a:p>
          <a:p>
            <a:pPr marL="342900" indent="-342900" defTabSz="457200">
              <a:spcBef>
                <a:spcPts val="1000"/>
              </a:spcBef>
              <a:buFont typeface="Arial" panose="020B0604020202020204" pitchFamily="34" charset="0"/>
              <a:buChar char="•"/>
              <a:defRPr/>
            </a:pPr>
            <a:r>
              <a:rPr lang="en-US" sz="2400">
                <a:solidFill>
                  <a:prstClr val="black"/>
                </a:solidFill>
                <a:latin typeface="Century Gothic" panose="020B0502020202020204"/>
              </a:rPr>
              <a:t>Required Documentation</a:t>
            </a:r>
          </a:p>
          <a:p>
            <a:pPr marL="342900" indent="-342900" defTabSz="457200">
              <a:spcBef>
                <a:spcPts val="1000"/>
              </a:spcBef>
              <a:buFont typeface="Arial" panose="020B0604020202020204" pitchFamily="34" charset="0"/>
              <a:buChar char="•"/>
              <a:defRPr/>
            </a:pPr>
            <a:r>
              <a:rPr lang="en-US" sz="2400">
                <a:solidFill>
                  <a:prstClr val="black"/>
                </a:solidFill>
                <a:latin typeface="Century Gothic" panose="020B0502020202020204"/>
              </a:rPr>
              <a:t>Established Exceptions &amp; the Exception Process</a:t>
            </a:r>
          </a:p>
          <a:p>
            <a:pPr marL="342900" indent="-342900" defTabSz="457200">
              <a:spcBef>
                <a:spcPts val="1000"/>
              </a:spcBef>
              <a:buFont typeface="Arial" panose="020B0604020202020204" pitchFamily="34" charset="0"/>
              <a:buChar char="•"/>
              <a:defRPr/>
            </a:pPr>
            <a:r>
              <a:rPr lang="en-US" sz="2400">
                <a:solidFill>
                  <a:prstClr val="black"/>
                </a:solidFill>
                <a:latin typeface="Century Gothic" panose="020B0502020202020204"/>
              </a:rPr>
              <a:t>How to Create a Cost Comparison </a:t>
            </a:r>
          </a:p>
          <a:p>
            <a:pPr marL="342900" indent="-342900" defTabSz="457200">
              <a:spcBef>
                <a:spcPts val="1000"/>
              </a:spcBef>
              <a:buFont typeface="Arial" panose="020B0604020202020204" pitchFamily="34" charset="0"/>
              <a:buChar char="•"/>
              <a:defRPr/>
            </a:pPr>
            <a:r>
              <a:rPr lang="en-US" sz="2400">
                <a:solidFill>
                  <a:prstClr val="black"/>
                </a:solidFill>
                <a:latin typeface="Century Gothic" panose="020B0502020202020204"/>
              </a:rPr>
              <a:t>Demo</a:t>
            </a:r>
          </a:p>
          <a:p>
            <a:pPr marL="342900" indent="-342900" defTabSz="457200">
              <a:spcBef>
                <a:spcPts val="1000"/>
              </a:spcBef>
              <a:buFont typeface="Arial" panose="020B0604020202020204" pitchFamily="34" charset="0"/>
              <a:buChar char="•"/>
              <a:defRPr/>
            </a:pPr>
            <a:r>
              <a:rPr lang="en-US" sz="2400">
                <a:solidFill>
                  <a:prstClr val="black"/>
                </a:solidFill>
                <a:latin typeface="Century Gothic" panose="020B0502020202020204"/>
              </a:rPr>
              <a:t>Questions</a:t>
            </a:r>
          </a:p>
        </p:txBody>
      </p:sp>
      <p:pic>
        <p:nvPicPr>
          <p:cNvPr id="6" name="Picture 5" descr="Abstract steps on a light green pastel background">
            <a:extLst>
              <a:ext uri="{FF2B5EF4-FFF2-40B4-BE49-F238E27FC236}">
                <a16:creationId xmlns:a16="http://schemas.microsoft.com/office/drawing/2014/main" id="{F957FFB1-49C1-3070-4A35-68C2953316A7}"/>
              </a:ext>
            </a:extLst>
          </p:cNvPr>
          <p:cNvPicPr>
            <a:picLocks noChangeAspect="1"/>
          </p:cNvPicPr>
          <p:nvPr/>
        </p:nvPicPr>
        <p:blipFill rotWithShape="1">
          <a:blip r:embed="rId3">
            <a:extLst>
              <a:ext uri="{28A0092B-C50C-407E-A947-70E740481C1C}">
                <a14:useLocalDpi xmlns:a14="http://schemas.microsoft.com/office/drawing/2010/main" val="0"/>
              </a:ext>
            </a:extLst>
          </a:blip>
          <a:srcRect l="10671" r="9572"/>
          <a:stretch/>
        </p:blipFill>
        <p:spPr>
          <a:xfrm>
            <a:off x="7371271" y="0"/>
            <a:ext cx="4820729" cy="6858000"/>
          </a:xfrm>
          <a:prstGeom prst="rect">
            <a:avLst/>
          </a:prstGeom>
        </p:spPr>
      </p:pic>
    </p:spTree>
    <p:extLst>
      <p:ext uri="{BB962C8B-B14F-4D97-AF65-F5344CB8AC3E}">
        <p14:creationId xmlns:p14="http://schemas.microsoft.com/office/powerpoint/2010/main" val="90662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cked colorful suitcases">
            <a:extLst>
              <a:ext uri="{FF2B5EF4-FFF2-40B4-BE49-F238E27FC236}">
                <a16:creationId xmlns:a16="http://schemas.microsoft.com/office/drawing/2014/main" id="{9C1F9A58-2660-DBE3-E996-1209C941320A}"/>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8451955" y="969219"/>
            <a:ext cx="3739153" cy="5594407"/>
          </a:xfrm>
          <a:prstGeom prst="rect">
            <a:avLst/>
          </a:prstGeom>
        </p:spPr>
      </p:pic>
      <p:sp>
        <p:nvSpPr>
          <p:cNvPr id="3" name="Content Placeholder 2"/>
          <p:cNvSpPr>
            <a:spLocks noGrp="1"/>
          </p:cNvSpPr>
          <p:nvPr>
            <p:ph idx="4294967295"/>
          </p:nvPr>
        </p:nvSpPr>
        <p:spPr>
          <a:xfrm>
            <a:off x="586961" y="376053"/>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Other Cost-related considerations</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336440" y="1629908"/>
            <a:ext cx="7736334" cy="3965253"/>
          </a:xfrm>
          <a:prstGeom prst="rect">
            <a:avLst/>
          </a:prstGeom>
          <a:noFill/>
        </p:spPr>
        <p:txBody>
          <a:bodyPr wrap="square" lIns="91440" tIns="45720" rIns="91440" bIns="45720" rtlCol="0" anchor="t">
            <a:spAutoFit/>
          </a:bodyPr>
          <a:lstStyle/>
          <a:p>
            <a:pPr marL="1371600" marR="0" indent="-1371600">
              <a:lnSpc>
                <a:spcPct val="115000"/>
              </a:lnSpc>
              <a:spcBef>
                <a:spcPts val="0"/>
              </a:spcBef>
              <a:spcAft>
                <a:spcPts val="1000"/>
              </a:spcAft>
            </a:pPr>
            <a:r>
              <a:rPr lang="en-US" sz="2400" b="1" u="sng">
                <a:solidFill>
                  <a:schemeClr val="bg1"/>
                </a:solidFill>
                <a:effectLst/>
                <a:ea typeface="MS Mincho" panose="02020609040205080304" pitchFamily="49" charset="-128"/>
                <a:cs typeface="Arial" panose="020B0604020202020204" pitchFamily="34" charset="0"/>
              </a:rPr>
              <a:t>Checked Baggage</a:t>
            </a:r>
            <a:r>
              <a:rPr lang="en-US" sz="2400">
                <a:solidFill>
                  <a:schemeClr val="bg1"/>
                </a:solidFill>
                <a:effectLst/>
                <a:ea typeface="MS Mincho" panose="02020609040205080304" pitchFamily="49" charset="-128"/>
                <a:cs typeface="Arial" panose="020B0604020202020204" pitchFamily="34" charset="0"/>
              </a:rPr>
              <a:t> – Do both comparisons include a checked bag or just a carryon?  </a:t>
            </a:r>
            <a:endParaRPr lang="en-US" sz="2400">
              <a:solidFill>
                <a:schemeClr val="bg1"/>
              </a:solidFill>
              <a:ea typeface="MS Mincho" panose="02020609040205080304" pitchFamily="49" charset="-128"/>
              <a:cs typeface="Arial" panose="020B0604020202020204" pitchFamily="34" charset="0"/>
            </a:endParaRPr>
          </a:p>
          <a:p>
            <a:pPr marL="1371600" marR="0" indent="-1371600">
              <a:lnSpc>
                <a:spcPct val="115000"/>
              </a:lnSpc>
              <a:spcBef>
                <a:spcPts val="0"/>
              </a:spcBef>
              <a:spcAft>
                <a:spcPts val="1000"/>
              </a:spcAft>
            </a:pPr>
            <a:endParaRPr lang="en-US" sz="2400">
              <a:solidFill>
                <a:schemeClr val="bg1"/>
              </a:solidFill>
              <a:effectLst/>
              <a:ea typeface="MS Mincho" panose="02020609040205080304" pitchFamily="49" charset="-128"/>
              <a:cs typeface="Arial" panose="020B0604020202020204" pitchFamily="34" charset="0"/>
            </a:endParaRPr>
          </a:p>
          <a:p>
            <a:pPr marL="1371600" marR="0" indent="-1371600">
              <a:lnSpc>
                <a:spcPct val="115000"/>
              </a:lnSpc>
              <a:spcBef>
                <a:spcPts val="0"/>
              </a:spcBef>
              <a:spcAft>
                <a:spcPts val="1000"/>
              </a:spcAft>
            </a:pPr>
            <a:r>
              <a:rPr lang="en-US" sz="2400" b="1" u="sng">
                <a:solidFill>
                  <a:schemeClr val="bg1"/>
                </a:solidFill>
                <a:effectLst/>
                <a:ea typeface="MS Mincho" panose="02020609040205080304" pitchFamily="49" charset="-128"/>
                <a:cs typeface="Arial" panose="020B0604020202020204" pitchFamily="34" charset="0"/>
              </a:rPr>
              <a:t>Refundability</a:t>
            </a:r>
            <a:r>
              <a:rPr lang="en-US" sz="2400">
                <a:solidFill>
                  <a:schemeClr val="bg1"/>
                </a:solidFill>
                <a:effectLst/>
                <a:ea typeface="MS Mincho" panose="02020609040205080304" pitchFamily="49" charset="-128"/>
                <a:cs typeface="Arial" panose="020B0604020202020204" pitchFamily="34" charset="0"/>
              </a:rPr>
              <a:t> – </a:t>
            </a:r>
            <a:r>
              <a:rPr lang="en-US" sz="2400">
                <a:solidFill>
                  <a:schemeClr val="bg1"/>
                </a:solidFill>
                <a:ea typeface="MS Mincho" panose="02020609040205080304" pitchFamily="49" charset="-128"/>
                <a:cs typeface="Arial" panose="020B0604020202020204" pitchFamily="34" charset="0"/>
              </a:rPr>
              <a:t>Are both comparisons refundable?</a:t>
            </a:r>
          </a:p>
          <a:p>
            <a:pPr marL="1371600" indent="-1371600">
              <a:lnSpc>
                <a:spcPct val="115000"/>
              </a:lnSpc>
              <a:spcAft>
                <a:spcPts val="1000"/>
              </a:spcAft>
            </a:pPr>
            <a:endParaRPr lang="en-US" sz="2400">
              <a:solidFill>
                <a:schemeClr val="bg1"/>
              </a:solidFill>
              <a:ea typeface="MS Mincho" panose="02020609040205080304" pitchFamily="49" charset="-128"/>
              <a:cs typeface="Arial" panose="020B0604020202020204" pitchFamily="34" charset="0"/>
            </a:endParaRPr>
          </a:p>
          <a:p>
            <a:pPr marL="1371600" marR="0" indent="-1371600">
              <a:lnSpc>
                <a:spcPct val="115000"/>
              </a:lnSpc>
              <a:spcBef>
                <a:spcPts val="0"/>
              </a:spcBef>
              <a:spcAft>
                <a:spcPts val="1000"/>
              </a:spcAft>
            </a:pPr>
            <a:r>
              <a:rPr lang="en-US" sz="2400" b="1" u="sng">
                <a:solidFill>
                  <a:schemeClr val="bg1"/>
                </a:solidFill>
                <a:effectLst/>
                <a:ea typeface="MS Mincho" panose="02020609040205080304" pitchFamily="49" charset="-128"/>
                <a:cs typeface="Arial" panose="020B0604020202020204" pitchFamily="34" charset="0"/>
              </a:rPr>
              <a:t>Airfare Discounts </a:t>
            </a:r>
            <a:r>
              <a:rPr lang="en-US" sz="2400">
                <a:solidFill>
                  <a:schemeClr val="bg1"/>
                </a:solidFill>
                <a:effectLst/>
                <a:ea typeface="MS Mincho" panose="02020609040205080304" pitchFamily="49" charset="-128"/>
                <a:cs typeface="Arial" panose="020B0604020202020204" pitchFamily="34" charset="0"/>
              </a:rPr>
              <a:t>–	UF receives discounts from some airlines.  This discount is not applied until just before the system issues the ticket.</a:t>
            </a:r>
            <a:endParaRPr lang="en-US" sz="2400">
              <a:solidFill>
                <a:schemeClr val="bg1"/>
              </a:solidFill>
              <a:cs typeface="Calibri"/>
            </a:endParaRPr>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Tree>
    <p:extLst>
      <p:ext uri="{BB962C8B-B14F-4D97-AF65-F5344CB8AC3E}">
        <p14:creationId xmlns:p14="http://schemas.microsoft.com/office/powerpoint/2010/main" val="113844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3474720" y="2706073"/>
            <a:ext cx="4983480" cy="722927"/>
          </a:xfrm>
        </p:spPr>
        <p:txBody>
          <a:bodyPr anchor="ctr">
            <a:noAutofit/>
          </a:bodyPr>
          <a:lstStyle/>
          <a:p>
            <a:pPr algn="ctr"/>
            <a:r>
              <a:rPr lang="en-US" sz="6000" b="1">
                <a:latin typeface="Arial Black"/>
              </a:rPr>
              <a:t>Demo</a:t>
            </a:r>
            <a:endParaRPr lang="en-US">
              <a:cs typeface="Calibri Light" panose="020F0302020204030204"/>
            </a:endParaRPr>
          </a:p>
        </p:txBody>
      </p:sp>
    </p:spTree>
    <p:extLst>
      <p:ext uri="{BB962C8B-B14F-4D97-AF65-F5344CB8AC3E}">
        <p14:creationId xmlns:p14="http://schemas.microsoft.com/office/powerpoint/2010/main" val="29290585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3474720" y="2706073"/>
            <a:ext cx="4983480" cy="722927"/>
          </a:xfrm>
        </p:spPr>
        <p:txBody>
          <a:bodyPr anchor="ctr">
            <a:noAutofit/>
          </a:bodyPr>
          <a:lstStyle/>
          <a:p>
            <a:r>
              <a:rPr lang="en-US" sz="6000" b="1">
                <a:latin typeface="Arial Black" panose="020B0A04020102020204" pitchFamily="34" charset="0"/>
              </a:rPr>
              <a:t>Questions?</a:t>
            </a:r>
          </a:p>
        </p:txBody>
      </p:sp>
    </p:spTree>
    <p:extLst>
      <p:ext uri="{BB962C8B-B14F-4D97-AF65-F5344CB8AC3E}">
        <p14:creationId xmlns:p14="http://schemas.microsoft.com/office/powerpoint/2010/main" val="19329960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1016000" y="1548285"/>
            <a:ext cx="10159999" cy="4402667"/>
          </a:xfrm>
        </p:spPr>
        <p:txBody>
          <a:bodyPr anchor="ctr">
            <a:noAutofit/>
          </a:bodyPr>
          <a:lstStyle/>
          <a:p>
            <a:pPr algn="ctr"/>
            <a:r>
              <a:rPr lang="en-US" sz="2400" b="1">
                <a:solidFill>
                  <a:srgbClr val="FBFCFF"/>
                </a:solidFill>
                <a:effectLst/>
                <a:latin typeface="Arial Black"/>
                <a:ea typeface="Calibri" panose="020F0502020204030204" pitchFamily="34" charset="0"/>
                <a:cs typeface="Calibri"/>
              </a:rPr>
              <a:t>Contact Form: 	</a:t>
            </a:r>
            <a:r>
              <a:rPr lang="en-US" sz="2400" b="1">
                <a:solidFill>
                  <a:srgbClr val="FBFCFF"/>
                </a:solidFill>
                <a:latin typeface="Arial Black"/>
                <a:hlinkClick r:id="rId4">
                  <a:extLst>
                    <a:ext uri="{A12FA001-AC4F-418D-AE19-62706E023703}">
                      <ahyp:hlinkClr xmlns:ahyp="http://schemas.microsoft.com/office/drawing/2018/hyperlinkcolor" val="tx"/>
                    </a:ext>
                  </a:extLst>
                </a:hlinkClick>
              </a:rPr>
              <a:t>PCard and Travel Support</a:t>
            </a:r>
            <a:br>
              <a:rPr lang="en-US" sz="2400" b="1" u="sng">
                <a:effectLst/>
                <a:latin typeface="Arial Black" panose="020B0A04020102020204" pitchFamily="34" charset="0"/>
                <a:ea typeface="Calibri" panose="020F0502020204030204" pitchFamily="34" charset="0"/>
                <a:cs typeface="Calibri" panose="020F0502020204030204" pitchFamily="34" charset="0"/>
              </a:rPr>
            </a:br>
            <a:br>
              <a:rPr lang="en-US" sz="2400" u="sng">
                <a:latin typeface="Arial Black" panose="020B0A04020102020204" pitchFamily="34" charset="0"/>
                <a:ea typeface="Calibri" panose="020F0502020204030204" pitchFamily="34" charset="0"/>
                <a:cs typeface="Calibri" panose="020F0502020204030204" pitchFamily="34" charset="0"/>
              </a:rPr>
            </a:br>
            <a:br>
              <a:rPr lang="en-US" sz="2400" u="sng">
                <a:latin typeface="Arial Black" panose="020B0A04020102020204" pitchFamily="34" charset="0"/>
                <a:ea typeface="Calibri" panose="020F0502020204030204" pitchFamily="34" charset="0"/>
                <a:cs typeface="Calibri" panose="020F0502020204030204" pitchFamily="34" charset="0"/>
              </a:rPr>
            </a:br>
            <a:br>
              <a:rPr lang="en-US" sz="2400" b="1" i="1" u="sng">
                <a:highlight>
                  <a:srgbClr val="FFFF00"/>
                </a:highligh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latin typeface="Arial Black"/>
                <a:ea typeface="Calibri" panose="020F0502020204030204" pitchFamily="34" charset="0"/>
                <a:cs typeface="Calibri"/>
              </a:rPr>
            </a:br>
            <a:r>
              <a:rPr lang="en-US" sz="2400" b="1" i="1">
                <a:solidFill>
                  <a:srgbClr val="FBFCFF"/>
                </a:solidFill>
                <a:effectLst/>
                <a:latin typeface="Arial Black"/>
                <a:ea typeface="Calibri" panose="020F0502020204030204" pitchFamily="34" charset="0"/>
                <a:cs typeface="Calibri"/>
              </a:rPr>
              <a:t>We are happy to help!</a:t>
            </a:r>
            <a:br>
              <a:rPr lang="en-US" sz="2400">
                <a:latin typeface="Arial Black" panose="020B0A04020102020204" pitchFamily="34" charset="0"/>
                <a:ea typeface="Calibri" panose="020F0502020204030204" pitchFamily="34" charset="0"/>
                <a:cs typeface="Calibri" panose="020F0502020204030204" pitchFamily="34" charset="0"/>
              </a:rPr>
            </a:br>
            <a:endParaRPr lang="en-US" sz="2400" b="1">
              <a:solidFill>
                <a:srgbClr val="FBFC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28876A5C-BA9D-9BC3-F77C-F91B9D808CC3}"/>
              </a:ext>
            </a:extLst>
          </p:cNvPr>
          <p:cNvSpPr txBox="1">
            <a:spLocks/>
          </p:cNvSpPr>
          <p:nvPr/>
        </p:nvSpPr>
        <p:spPr>
          <a:xfrm>
            <a:off x="361309" y="686355"/>
            <a:ext cx="11473428" cy="874368"/>
          </a:xfrm>
          <a:prstGeom prst="rect">
            <a:avLst/>
          </a:prstGeom>
        </p:spPr>
        <p:txBody>
          <a:bodyPr vert="horz" lIns="91440" tIns="45720" rIns="91440" bIns="45720" rtlCol="0" anchor="t">
            <a:noAutofit/>
            <a:scene3d>
              <a:camera prst="orthographicFront">
                <a:rot lat="0" lon="0" rev="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cap="all">
                <a:latin typeface="Arial Black"/>
                <a:ea typeface="Verdana"/>
                <a:cs typeface="Verdana" panose="020B0604030504040204" pitchFamily="34" charset="0"/>
              </a:rPr>
              <a:t>CONTACT US!</a:t>
            </a:r>
          </a:p>
          <a:p>
            <a:pPr marL="0" indent="0" algn="ctr">
              <a:buFont typeface="Arial" panose="020B0604020202020204" pitchFamily="34" charset="0"/>
              <a:buNone/>
            </a:pPr>
            <a:endParaRPr lang="en-US" sz="3600" cap="all">
              <a:latin typeface="Arial Black" panose="020B0A0402010202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D98D8F28-8D2B-8858-CEC3-1B7005282EFF}"/>
              </a:ext>
            </a:extLst>
          </p:cNvPr>
          <p:cNvSpPr txBox="1"/>
          <p:nvPr/>
        </p:nvSpPr>
        <p:spPr>
          <a:xfrm>
            <a:off x="3022599" y="3075311"/>
            <a:ext cx="6146800" cy="1015663"/>
          </a:xfrm>
          <a:prstGeom prst="rect">
            <a:avLst/>
          </a:prstGeom>
          <a:noFill/>
        </p:spPr>
        <p:txBody>
          <a:bodyPr wrap="square" lIns="91440" tIns="45720" rIns="91440" bIns="45720" rtlCol="0" anchor="t">
            <a:spAutoFit/>
          </a:bodyPr>
          <a:lstStyle/>
          <a:p>
            <a:r>
              <a:rPr lang="en-US" sz="2000">
                <a:solidFill>
                  <a:srgbClr val="FBFCFF"/>
                </a:solidFill>
                <a:latin typeface="Arial Black"/>
              </a:rPr>
              <a:t>UF Travel Department:	352-392-1241</a:t>
            </a:r>
          </a:p>
          <a:p>
            <a:br>
              <a:rPr lang="en-US" sz="2000">
                <a:latin typeface="Arial Black" panose="020B0A04020102020204" pitchFamily="34" charset="0"/>
              </a:rPr>
            </a:br>
            <a:r>
              <a:rPr lang="en-US" sz="2000">
                <a:solidFill>
                  <a:srgbClr val="FBFCFF"/>
                </a:solidFill>
                <a:latin typeface="Arial Black"/>
              </a:rPr>
              <a:t>UF PCard Team:		352-</a:t>
            </a:r>
            <a:r>
              <a:rPr lang="en-US" sz="2000">
                <a:solidFill>
                  <a:srgbClr val="FBFCFF"/>
                </a:solidFill>
                <a:latin typeface="Arial Black"/>
                <a:ea typeface="+mn-lt"/>
                <a:cs typeface="+mn-lt"/>
              </a:rPr>
              <a:t>392-1331</a:t>
            </a:r>
            <a:endParaRPr lang="en-US" sz="2000">
              <a:solidFill>
                <a:srgbClr val="FFFFFF"/>
              </a:solidFill>
              <a:latin typeface="Calibri" panose="020F0502020204030204"/>
              <a:cs typeface="Calibri" panose="020F0502020204030204"/>
            </a:endParaRPr>
          </a:p>
        </p:txBody>
      </p:sp>
    </p:spTree>
    <p:extLst>
      <p:ext uri="{BB962C8B-B14F-4D97-AF65-F5344CB8AC3E}">
        <p14:creationId xmlns:p14="http://schemas.microsoft.com/office/powerpoint/2010/main" val="37568891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Cost Comparison ~ UF Directives</a:t>
            </a:r>
            <a:endParaRPr lang="en-US"/>
          </a:p>
        </p:txBody>
      </p:sp>
      <p:sp>
        <p:nvSpPr>
          <p:cNvPr id="4" name="TextBox 3">
            <a:extLst>
              <a:ext uri="{FF2B5EF4-FFF2-40B4-BE49-F238E27FC236}">
                <a16:creationId xmlns:a16="http://schemas.microsoft.com/office/drawing/2014/main" id="{4D4C07F4-F14B-DB4E-33F8-0D62EB9E2249}"/>
              </a:ext>
            </a:extLst>
          </p:cNvPr>
          <p:cNvSpPr txBox="1"/>
          <p:nvPr/>
        </p:nvSpPr>
        <p:spPr>
          <a:xfrm>
            <a:off x="535011" y="1721332"/>
            <a:ext cx="11257393" cy="3703578"/>
          </a:xfrm>
          <a:prstGeom prst="rect">
            <a:avLst/>
          </a:prstGeom>
          <a:noFill/>
        </p:spPr>
        <p:txBody>
          <a:bodyPr wrap="square" lIns="91440" tIns="45720" rIns="91440" bIns="45720" rtlCol="0" anchor="t">
            <a:spAutoFit/>
          </a:bodyPr>
          <a:lstStyle/>
          <a:p>
            <a:pPr defTabSz="457200">
              <a:spcBef>
                <a:spcPts val="1000"/>
              </a:spcBef>
              <a:defRPr/>
            </a:pPr>
            <a:r>
              <a:rPr lang="en-US" sz="3300">
                <a:solidFill>
                  <a:schemeClr val="bg1"/>
                </a:solidFill>
              </a:rPr>
              <a:t>Any trip that includes costs for </a:t>
            </a:r>
            <a:r>
              <a:rPr lang="en-US" sz="3300" b="1">
                <a:solidFill>
                  <a:schemeClr val="bg1"/>
                </a:solidFill>
              </a:rPr>
              <a:t>upgrades</a:t>
            </a:r>
            <a:r>
              <a:rPr lang="en-US" sz="3300">
                <a:solidFill>
                  <a:schemeClr val="bg1"/>
                </a:solidFill>
              </a:rPr>
              <a:t>, </a:t>
            </a:r>
            <a:r>
              <a:rPr lang="en-US" sz="3300" b="1">
                <a:solidFill>
                  <a:schemeClr val="bg1"/>
                </a:solidFill>
              </a:rPr>
              <a:t>convenience</a:t>
            </a:r>
            <a:r>
              <a:rPr lang="en-US" sz="3300">
                <a:solidFill>
                  <a:schemeClr val="bg1"/>
                </a:solidFill>
              </a:rPr>
              <a:t>, </a:t>
            </a:r>
            <a:r>
              <a:rPr lang="en-US" sz="3300" u="sng">
                <a:solidFill>
                  <a:schemeClr val="bg1"/>
                </a:solidFill>
              </a:rPr>
              <a:t>and/or</a:t>
            </a:r>
            <a:r>
              <a:rPr lang="en-US" sz="3300">
                <a:solidFill>
                  <a:schemeClr val="bg1"/>
                </a:solidFill>
              </a:rPr>
              <a:t> </a:t>
            </a:r>
            <a:r>
              <a:rPr lang="en-US" sz="3300" b="1">
                <a:solidFill>
                  <a:schemeClr val="bg1"/>
                </a:solidFill>
              </a:rPr>
              <a:t>personal travel</a:t>
            </a:r>
            <a:r>
              <a:rPr lang="en-US" sz="3300">
                <a:solidFill>
                  <a:schemeClr val="bg1"/>
                </a:solidFill>
              </a:rPr>
              <a:t> will require a </a:t>
            </a:r>
            <a:r>
              <a:rPr lang="en-US" sz="3300" b="1">
                <a:solidFill>
                  <a:srgbClr val="1379F5"/>
                </a:solidFill>
              </a:rPr>
              <a:t>cost comparison</a:t>
            </a:r>
            <a:r>
              <a:rPr lang="en-US" sz="3300">
                <a:solidFill>
                  <a:schemeClr val="bg1"/>
                </a:solidFill>
              </a:rPr>
              <a:t> to ensure that the University is not paying for costs unrelated to or unallowable on official UF business. </a:t>
            </a:r>
          </a:p>
          <a:p>
            <a:pPr defTabSz="457200">
              <a:spcBef>
                <a:spcPts val="1000"/>
              </a:spcBef>
              <a:defRPr/>
            </a:pPr>
            <a:endParaRPr lang="en-US" sz="3300">
              <a:solidFill>
                <a:schemeClr val="bg1"/>
              </a:solidFill>
            </a:endParaRPr>
          </a:p>
          <a:p>
            <a:pPr defTabSz="457200">
              <a:spcBef>
                <a:spcPts val="1000"/>
              </a:spcBef>
              <a:defRPr/>
            </a:pPr>
            <a:r>
              <a:rPr lang="en-US" sz="2000" b="1">
                <a:solidFill>
                  <a:srgbClr val="1379F5"/>
                </a:solidFill>
                <a:hlinkClick r:id="rId3">
                  <a:extLst>
                    <a:ext uri="{A12FA001-AC4F-418D-AE19-62706E023703}">
                      <ahyp:hlinkClr xmlns:ahyp="http://schemas.microsoft.com/office/drawing/2018/hyperlinkcolor" val="tx"/>
                    </a:ext>
                  </a:extLst>
                </a:hlinkClick>
              </a:rPr>
              <a:t>Click here to access the Travel Directives</a:t>
            </a:r>
            <a:r>
              <a:rPr lang="en-US" sz="2000">
                <a:solidFill>
                  <a:schemeClr val="bg1"/>
                </a:solidFill>
              </a:rPr>
              <a:t> </a:t>
            </a: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Tree>
    <p:extLst>
      <p:ext uri="{BB962C8B-B14F-4D97-AF65-F5344CB8AC3E}">
        <p14:creationId xmlns:p14="http://schemas.microsoft.com/office/powerpoint/2010/main" val="10032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Cost Comparison ~ UF Directives</a:t>
            </a:r>
            <a:endParaRPr lang="en-US"/>
          </a:p>
        </p:txBody>
      </p:sp>
      <p:sp>
        <p:nvSpPr>
          <p:cNvPr id="4" name="TextBox 3">
            <a:extLst>
              <a:ext uri="{FF2B5EF4-FFF2-40B4-BE49-F238E27FC236}">
                <a16:creationId xmlns:a16="http://schemas.microsoft.com/office/drawing/2014/main" id="{4D4C07F4-F14B-DB4E-33F8-0D62EB9E2249}"/>
              </a:ext>
            </a:extLst>
          </p:cNvPr>
          <p:cNvSpPr txBox="1"/>
          <p:nvPr/>
        </p:nvSpPr>
        <p:spPr>
          <a:xfrm>
            <a:off x="396158" y="1127813"/>
            <a:ext cx="11599197" cy="5298886"/>
          </a:xfrm>
          <a:prstGeom prst="rect">
            <a:avLst/>
          </a:prstGeom>
          <a:noFill/>
        </p:spPr>
        <p:txBody>
          <a:bodyPr wrap="square" lIns="91440" tIns="45720" rIns="91440" bIns="45720" rtlCol="0" anchor="t">
            <a:spAutoFit/>
          </a:bodyPr>
          <a:lstStyle/>
          <a:p>
            <a:pPr defTabSz="457200">
              <a:spcBef>
                <a:spcPts val="1000"/>
              </a:spcBef>
              <a:defRPr/>
            </a:pPr>
            <a:r>
              <a:rPr lang="en-US" sz="2400">
                <a:solidFill>
                  <a:schemeClr val="bg1"/>
                </a:solidFill>
              </a:rPr>
              <a:t>This includes: </a:t>
            </a:r>
          </a:p>
          <a:p>
            <a:pPr marL="457200" indent="-457200" defTabSz="457200">
              <a:spcBef>
                <a:spcPts val="1000"/>
              </a:spcBef>
              <a:buFont typeface="Wingdings" pitchFamily="2" charset="2"/>
              <a:buChar char="Ø"/>
              <a:defRPr/>
            </a:pPr>
            <a:r>
              <a:rPr lang="en-US" sz="2400">
                <a:solidFill>
                  <a:schemeClr val="bg1"/>
                </a:solidFill>
              </a:rPr>
              <a:t>personal extended stay at the business location, </a:t>
            </a:r>
          </a:p>
          <a:p>
            <a:pPr marL="457200" indent="-457200" defTabSz="457200">
              <a:spcBef>
                <a:spcPts val="1000"/>
              </a:spcBef>
              <a:buFont typeface="Wingdings" pitchFamily="2" charset="2"/>
              <a:buChar char="Ø"/>
              <a:defRPr/>
            </a:pPr>
            <a:r>
              <a:rPr lang="en-US" sz="2400">
                <a:solidFill>
                  <a:schemeClr val="bg1"/>
                </a:solidFill>
              </a:rPr>
              <a:t>personal deviations to a non-business location in conjunction with official business travel, as well as,</a:t>
            </a:r>
          </a:p>
          <a:p>
            <a:pPr marL="457200" indent="-457200" defTabSz="457200">
              <a:spcBef>
                <a:spcPts val="1000"/>
              </a:spcBef>
              <a:buFont typeface="Wingdings" pitchFamily="2" charset="2"/>
              <a:buChar char="Ø"/>
              <a:defRPr/>
            </a:pPr>
            <a:r>
              <a:rPr lang="en-US" sz="2400">
                <a:solidFill>
                  <a:schemeClr val="bg1"/>
                </a:solidFill>
              </a:rPr>
              <a:t>non-reimbursable travel upgrades</a:t>
            </a:r>
          </a:p>
          <a:p>
            <a:pPr marL="457200" indent="-457200" defTabSz="457200">
              <a:spcBef>
                <a:spcPts val="1000"/>
              </a:spcBef>
              <a:buFont typeface="Wingdings" pitchFamily="2" charset="2"/>
              <a:buChar char="Ø"/>
              <a:defRPr/>
            </a:pPr>
            <a:endParaRPr lang="en-US" sz="300">
              <a:solidFill>
                <a:schemeClr val="bg1"/>
              </a:solidFill>
            </a:endParaRPr>
          </a:p>
          <a:p>
            <a:pPr defTabSz="457200">
              <a:spcBef>
                <a:spcPts val="1000"/>
              </a:spcBef>
              <a:defRPr/>
            </a:pPr>
            <a:r>
              <a:rPr lang="en-US" sz="2400">
                <a:solidFill>
                  <a:schemeClr val="bg1"/>
                </a:solidFill>
              </a:rPr>
              <a:t>University Travelers or their Delegates should obtain a cost comparison through </a:t>
            </a:r>
            <a:r>
              <a:rPr lang="en-US" sz="2400" b="1" u="sng">
                <a:solidFill>
                  <a:schemeClr val="bg1"/>
                </a:solidFill>
              </a:rPr>
              <a:t>UF GO’s online booking tool or the University’s authorized travel agent (WTS)</a:t>
            </a:r>
            <a:r>
              <a:rPr lang="en-US" sz="2400">
                <a:solidFill>
                  <a:schemeClr val="bg1"/>
                </a:solidFill>
              </a:rPr>
              <a:t> </a:t>
            </a:r>
            <a:r>
              <a:rPr lang="en-US" sz="2400" b="1">
                <a:solidFill>
                  <a:srgbClr val="1379F5"/>
                </a:solidFill>
              </a:rPr>
              <a:t>at time of booking</a:t>
            </a:r>
            <a:r>
              <a:rPr lang="en-US" sz="2400">
                <a:solidFill>
                  <a:schemeClr val="bg1"/>
                </a:solidFill>
              </a:rPr>
              <a:t> to validate the reimbursable portion of the business-only equivalency of the fare. </a:t>
            </a:r>
          </a:p>
          <a:p>
            <a:pPr defTabSz="457200">
              <a:spcBef>
                <a:spcPts val="1000"/>
              </a:spcBef>
              <a:defRPr/>
            </a:pPr>
            <a:endParaRPr lang="en-US" sz="300">
              <a:solidFill>
                <a:schemeClr val="bg1"/>
              </a:solidFill>
            </a:endParaRPr>
          </a:p>
          <a:p>
            <a:pPr defTabSz="457200">
              <a:spcBef>
                <a:spcPts val="1000"/>
              </a:spcBef>
              <a:defRPr/>
            </a:pPr>
            <a:r>
              <a:rPr lang="en-US" sz="2400">
                <a:solidFill>
                  <a:schemeClr val="bg1"/>
                </a:solidFill>
              </a:rPr>
              <a:t>This cost comparison is to be included as supporting documentation on the Travel Expense Report when personal travel and/or upgrades are included.</a:t>
            </a: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Tree>
    <p:extLst>
      <p:ext uri="{BB962C8B-B14F-4D97-AF65-F5344CB8AC3E}">
        <p14:creationId xmlns:p14="http://schemas.microsoft.com/office/powerpoint/2010/main" val="9536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Cost Comparison ~ UF Directives</a:t>
            </a:r>
            <a:endParaRPr lang="en-US"/>
          </a:p>
        </p:txBody>
      </p:sp>
      <p:sp>
        <p:nvSpPr>
          <p:cNvPr id="4" name="TextBox 3">
            <a:extLst>
              <a:ext uri="{FF2B5EF4-FFF2-40B4-BE49-F238E27FC236}">
                <a16:creationId xmlns:a16="http://schemas.microsoft.com/office/drawing/2014/main" id="{4D4C07F4-F14B-DB4E-33F8-0D62EB9E2249}"/>
              </a:ext>
            </a:extLst>
          </p:cNvPr>
          <p:cNvSpPr txBox="1"/>
          <p:nvPr/>
        </p:nvSpPr>
        <p:spPr>
          <a:xfrm>
            <a:off x="478094" y="1305341"/>
            <a:ext cx="11257393" cy="4893647"/>
          </a:xfrm>
          <a:prstGeom prst="rect">
            <a:avLst/>
          </a:prstGeom>
          <a:noFill/>
        </p:spPr>
        <p:txBody>
          <a:bodyPr wrap="square" lIns="91440" tIns="45720" rIns="91440" bIns="45720" rtlCol="0" anchor="t">
            <a:spAutoFit/>
          </a:bodyPr>
          <a:lstStyle/>
          <a:p>
            <a:pPr defTabSz="457200">
              <a:spcBef>
                <a:spcPts val="1000"/>
              </a:spcBef>
              <a:defRPr/>
            </a:pPr>
            <a:r>
              <a:rPr lang="en-US" sz="2600" b="1">
                <a:solidFill>
                  <a:schemeClr val="bg1"/>
                </a:solidFill>
              </a:rPr>
              <a:t>Cost comparison supporting documentation should:</a:t>
            </a:r>
          </a:p>
          <a:p>
            <a:pPr defTabSz="457200">
              <a:spcBef>
                <a:spcPts val="1000"/>
              </a:spcBef>
              <a:defRPr/>
            </a:pPr>
            <a:endParaRPr lang="en-US" sz="1300" b="1">
              <a:solidFill>
                <a:schemeClr val="bg1"/>
              </a:solidFill>
            </a:endParaRPr>
          </a:p>
          <a:p>
            <a:pPr marL="457200" indent="-457200" defTabSz="457200">
              <a:spcBef>
                <a:spcPts val="1000"/>
              </a:spcBef>
              <a:buFont typeface="Wingdings" pitchFamily="2" charset="2"/>
              <a:buChar char="Ø"/>
              <a:defRPr/>
            </a:pPr>
            <a:r>
              <a:rPr lang="en-US" sz="2400">
                <a:solidFill>
                  <a:schemeClr val="bg1"/>
                </a:solidFill>
              </a:rPr>
              <a:t>Represent the cost of the most direct route to and from the business location for the days of business travel only (i.e., reflect the business trip as though no personal travel is included)</a:t>
            </a:r>
          </a:p>
          <a:p>
            <a:pPr marL="457200" indent="-457200" defTabSz="457200">
              <a:spcBef>
                <a:spcPts val="1000"/>
              </a:spcBef>
              <a:buFont typeface="Wingdings" pitchFamily="2" charset="2"/>
              <a:buChar char="Ø"/>
              <a:defRPr/>
            </a:pPr>
            <a:r>
              <a:rPr lang="en-US" sz="2400">
                <a:solidFill>
                  <a:schemeClr val="bg1"/>
                </a:solidFill>
              </a:rPr>
              <a:t>Select the least expensive airfare within the main cabin class (e.g., economy, coach)</a:t>
            </a:r>
          </a:p>
          <a:p>
            <a:pPr marL="457200" indent="-457200" defTabSz="457200">
              <a:spcBef>
                <a:spcPts val="1000"/>
              </a:spcBef>
              <a:buFont typeface="Wingdings" pitchFamily="2" charset="2"/>
              <a:buChar char="Ø"/>
              <a:defRPr/>
            </a:pPr>
            <a:r>
              <a:rPr lang="en-US" sz="2400">
                <a:solidFill>
                  <a:schemeClr val="bg1"/>
                </a:solidFill>
              </a:rPr>
              <a:t>Not be limited to results from a particular carrier or number of stops</a:t>
            </a:r>
          </a:p>
          <a:p>
            <a:pPr defTabSz="457200">
              <a:spcBef>
                <a:spcPts val="1000"/>
              </a:spcBef>
              <a:defRPr/>
            </a:pPr>
            <a:endParaRPr lang="en-US" sz="1300">
              <a:solidFill>
                <a:schemeClr val="bg1"/>
              </a:solidFill>
            </a:endParaRPr>
          </a:p>
          <a:p>
            <a:pPr defTabSz="457200">
              <a:spcBef>
                <a:spcPts val="1000"/>
              </a:spcBef>
              <a:defRPr/>
            </a:pPr>
            <a:r>
              <a:rPr lang="en-US" sz="2200">
                <a:solidFill>
                  <a:schemeClr val="bg1"/>
                </a:solidFill>
              </a:rPr>
              <a:t>Note: If an airline automatically grants an air class upgrade based on traveler status and there is no cost to the University, the Traveler should still provide a cost comparison and attach it to the Expense Report.    </a:t>
            </a: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Tree>
    <p:extLst>
      <p:ext uri="{BB962C8B-B14F-4D97-AF65-F5344CB8AC3E}">
        <p14:creationId xmlns:p14="http://schemas.microsoft.com/office/powerpoint/2010/main" val="47941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Cost Comparison ~ UF Directives</a:t>
            </a:r>
            <a:endParaRPr lang="en-US"/>
          </a:p>
        </p:txBody>
      </p:sp>
      <p:sp>
        <p:nvSpPr>
          <p:cNvPr id="4" name="TextBox 3">
            <a:extLst>
              <a:ext uri="{FF2B5EF4-FFF2-40B4-BE49-F238E27FC236}">
                <a16:creationId xmlns:a16="http://schemas.microsoft.com/office/drawing/2014/main" id="{4D4C07F4-F14B-DB4E-33F8-0D62EB9E2249}"/>
              </a:ext>
            </a:extLst>
          </p:cNvPr>
          <p:cNvSpPr txBox="1"/>
          <p:nvPr/>
        </p:nvSpPr>
        <p:spPr>
          <a:xfrm>
            <a:off x="426993" y="1265514"/>
            <a:ext cx="11257393" cy="4893647"/>
          </a:xfrm>
          <a:prstGeom prst="rect">
            <a:avLst/>
          </a:prstGeom>
          <a:noFill/>
        </p:spPr>
        <p:txBody>
          <a:bodyPr wrap="square" lIns="91440" tIns="45720" rIns="91440" bIns="45720" rtlCol="0" anchor="t">
            <a:spAutoFit/>
          </a:bodyPr>
          <a:lstStyle/>
          <a:p>
            <a:r>
              <a:rPr lang="en-US" sz="2000" b="1">
                <a:solidFill>
                  <a:schemeClr val="bg1"/>
                </a:solidFill>
              </a:rPr>
              <a:t>Established Exceptions</a:t>
            </a:r>
          </a:p>
          <a:p>
            <a:endParaRPr lang="en-US" sz="2000" b="1">
              <a:solidFill>
                <a:schemeClr val="bg1"/>
              </a:solidFill>
            </a:endParaRPr>
          </a:p>
          <a:p>
            <a:r>
              <a:rPr lang="en-US" sz="1600">
                <a:solidFill>
                  <a:schemeClr val="bg1"/>
                </a:solidFill>
              </a:rPr>
              <a:t>At times, it may be impractical to use the booking tools offered by the University due to system limitations. </a:t>
            </a:r>
          </a:p>
          <a:p>
            <a:endParaRPr lang="en-US" sz="1600">
              <a:solidFill>
                <a:schemeClr val="bg1"/>
              </a:solidFill>
            </a:endParaRPr>
          </a:p>
          <a:p>
            <a:r>
              <a:rPr lang="en-US" sz="1600" b="1">
                <a:solidFill>
                  <a:schemeClr val="bg1"/>
                </a:solidFill>
              </a:rPr>
              <a:t>Alternate booking outside of UF GO or with the University’s authorized travel agency may be permissible for reimbursement for documented instances, including when:</a:t>
            </a:r>
          </a:p>
          <a:p>
            <a:endParaRPr lang="en-US" sz="1300">
              <a:solidFill>
                <a:schemeClr val="bg1"/>
              </a:solidFill>
            </a:endParaRPr>
          </a:p>
          <a:p>
            <a:pPr>
              <a:buFont typeface="Arial" panose="020B0604020202020204" pitchFamily="34" charset="0"/>
              <a:buChar char="•"/>
            </a:pPr>
            <a:r>
              <a:rPr lang="en-US" sz="1300">
                <a:solidFill>
                  <a:schemeClr val="bg1"/>
                </a:solidFill>
              </a:rPr>
              <a:t>A hotel offers a discount code to be used with a conference block where a hotel website must be used to enter the code directly</a:t>
            </a:r>
          </a:p>
          <a:p>
            <a:pPr>
              <a:buFont typeface="Arial" panose="020B0604020202020204" pitchFamily="34" charset="0"/>
              <a:buChar char="•"/>
            </a:pPr>
            <a:endParaRPr lang="en-US" sz="1300">
              <a:solidFill>
                <a:schemeClr val="bg1"/>
              </a:solidFill>
            </a:endParaRPr>
          </a:p>
          <a:p>
            <a:pPr>
              <a:buFont typeface="Arial" panose="020B0604020202020204" pitchFamily="34" charset="0"/>
              <a:buChar char="•"/>
            </a:pPr>
            <a:r>
              <a:rPr lang="en-US" sz="1300">
                <a:solidFill>
                  <a:schemeClr val="bg1"/>
                </a:solidFill>
              </a:rPr>
              <a:t>Rental properties (Airbnb, Vrbo, campgrounds, etc.) that cannot be found in the booking tool result in lowest cost to the University and include a cost comparison</a:t>
            </a:r>
          </a:p>
          <a:p>
            <a:pPr>
              <a:buFont typeface="Arial" panose="020B0604020202020204" pitchFamily="34" charset="0"/>
              <a:buChar char="•"/>
            </a:pPr>
            <a:endParaRPr lang="en-US" sz="1300">
              <a:solidFill>
                <a:schemeClr val="bg1"/>
              </a:solidFill>
            </a:endParaRPr>
          </a:p>
          <a:p>
            <a:pPr>
              <a:buFont typeface="Arial" panose="020B0604020202020204" pitchFamily="34" charset="0"/>
              <a:buChar char="•"/>
            </a:pPr>
            <a:r>
              <a:rPr lang="en-US" sz="1300">
                <a:solidFill>
                  <a:schemeClr val="bg1"/>
                </a:solidFill>
              </a:rPr>
              <a:t>Air travel to an international location where Authorized Travel Agent cannot provide support or a supplier does not accept a University PCard or other UF forms of payment (ex. Airfare in a remote international location)</a:t>
            </a:r>
          </a:p>
          <a:p>
            <a:pPr>
              <a:buFont typeface="Arial" panose="020B0604020202020204" pitchFamily="34" charset="0"/>
              <a:buChar char="•"/>
            </a:pPr>
            <a:endParaRPr lang="en-US" sz="1300">
              <a:solidFill>
                <a:schemeClr val="bg1"/>
              </a:solidFill>
            </a:endParaRPr>
          </a:p>
          <a:p>
            <a:pPr>
              <a:buFont typeface="Arial" panose="020B0604020202020204" pitchFamily="34" charset="0"/>
              <a:buChar char="•"/>
            </a:pPr>
            <a:r>
              <a:rPr lang="en-US" sz="1300">
                <a:solidFill>
                  <a:schemeClr val="bg1"/>
                </a:solidFill>
              </a:rPr>
              <a:t>A University Traveler uses miles/points to upgrade the airfare from coach/lowest cost to their preferred airfare class and this results in a less expensive airfare ticket than the amount the University would have paid for coach/lowest cost</a:t>
            </a:r>
          </a:p>
          <a:p>
            <a:pPr>
              <a:buFont typeface="Arial" panose="020B0604020202020204" pitchFamily="34" charset="0"/>
              <a:buChar char="•"/>
            </a:pPr>
            <a:endParaRPr lang="en-US" sz="1300">
              <a:solidFill>
                <a:schemeClr val="bg1"/>
              </a:solidFill>
            </a:endParaRPr>
          </a:p>
          <a:p>
            <a:pPr>
              <a:buFont typeface="Arial" panose="020B0604020202020204" pitchFamily="34" charset="0"/>
              <a:buChar char="•"/>
            </a:pPr>
            <a:r>
              <a:rPr lang="en-US" sz="1300">
                <a:solidFill>
                  <a:schemeClr val="bg1"/>
                </a:solidFill>
              </a:rPr>
              <a:t>If a guest (non-profiled traveler) is booking their business travel, they are not required to use the booking tool</a:t>
            </a:r>
          </a:p>
          <a:p>
            <a:endParaRPr lang="en-US" sz="1300">
              <a:solidFill>
                <a:schemeClr val="bg1"/>
              </a:solidFill>
            </a:endParaRPr>
          </a:p>
          <a:p>
            <a:r>
              <a:rPr lang="en-US" sz="1300">
                <a:solidFill>
                  <a:schemeClr val="bg1"/>
                </a:solidFill>
              </a:rPr>
              <a:t>Violation of this directive may result in delay or denial of expense reimbursement, loss of approver/delegate responsibility, restitution for personal/unallowable PCard charges, and/or disciplinary action, up to and including termination of employment.</a:t>
            </a: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Cost Comparisons</a:t>
            </a:r>
            <a:endParaRPr lang="en-US" sz="1400">
              <a:solidFill>
                <a:schemeClr val="bg1"/>
              </a:solidFill>
              <a:latin typeface="Arial Black" panose="020B0A04020102020204" pitchFamily="34" charset="0"/>
            </a:endParaRPr>
          </a:p>
        </p:txBody>
      </p:sp>
      <p:sp>
        <p:nvSpPr>
          <p:cNvPr id="6" name="Star: 7 Points 5">
            <a:extLst>
              <a:ext uri="{FF2B5EF4-FFF2-40B4-BE49-F238E27FC236}">
                <a16:creationId xmlns:a16="http://schemas.microsoft.com/office/drawing/2014/main" id="{082C98FF-EFAC-B094-D8C8-6C6074F5588F}"/>
              </a:ext>
            </a:extLst>
          </p:cNvPr>
          <p:cNvSpPr/>
          <p:nvPr/>
        </p:nvSpPr>
        <p:spPr>
          <a:xfrm rot="20537198">
            <a:off x="9987537" y="54665"/>
            <a:ext cx="1676401" cy="1635628"/>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Read me later</a:t>
            </a:r>
          </a:p>
        </p:txBody>
      </p:sp>
    </p:spTree>
    <p:extLst>
      <p:ext uri="{BB962C8B-B14F-4D97-AF65-F5344CB8AC3E}">
        <p14:creationId xmlns:p14="http://schemas.microsoft.com/office/powerpoint/2010/main" val="185498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3474720" y="2706073"/>
            <a:ext cx="4983480" cy="722927"/>
          </a:xfrm>
        </p:spPr>
        <p:txBody>
          <a:bodyPr anchor="ctr">
            <a:noAutofit/>
          </a:bodyPr>
          <a:lstStyle/>
          <a:p>
            <a:pPr algn="ctr"/>
            <a:r>
              <a:rPr lang="en-US" sz="6000" b="1">
                <a:latin typeface="Arial Black"/>
              </a:rPr>
              <a:t>Let’s Simplify this!</a:t>
            </a:r>
            <a:endParaRPr lang="en-US">
              <a:cs typeface="Calibri Light" panose="020F0302020204030204"/>
            </a:endParaRPr>
          </a:p>
        </p:txBody>
      </p:sp>
    </p:spTree>
    <p:extLst>
      <p:ext uri="{BB962C8B-B14F-4D97-AF65-F5344CB8AC3E}">
        <p14:creationId xmlns:p14="http://schemas.microsoft.com/office/powerpoint/2010/main" val="26777570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Why</a:t>
            </a:r>
            <a:r>
              <a:rPr lang="en-US" sz="3200" cap="all">
                <a:solidFill>
                  <a:srgbClr val="002657"/>
                </a:solidFill>
                <a:latin typeface="Arial Black"/>
                <a:ea typeface="Verdana"/>
              </a:rPr>
              <a:t> a cost comparison Required</a:t>
            </a:r>
          </a:p>
        </p:txBody>
      </p:sp>
      <p:sp>
        <p:nvSpPr>
          <p:cNvPr id="4" name="TextBox 3">
            <a:extLst>
              <a:ext uri="{FF2B5EF4-FFF2-40B4-BE49-F238E27FC236}">
                <a16:creationId xmlns:a16="http://schemas.microsoft.com/office/drawing/2014/main" id="{4D4C07F4-F14B-DB4E-33F8-0D62EB9E2249}"/>
              </a:ext>
            </a:extLst>
          </p:cNvPr>
          <p:cNvSpPr txBox="1"/>
          <p:nvPr/>
        </p:nvSpPr>
        <p:spPr>
          <a:xfrm>
            <a:off x="898688" y="1304395"/>
            <a:ext cx="10307350" cy="4524315"/>
          </a:xfrm>
          <a:prstGeom prst="rect">
            <a:avLst/>
          </a:prstGeom>
          <a:noFill/>
        </p:spPr>
        <p:txBody>
          <a:bodyPr wrap="square" lIns="91440" tIns="45720" rIns="91440" bIns="45720" rtlCol="0" anchor="t">
            <a:spAutoFit/>
          </a:bodyPr>
          <a:lstStyle/>
          <a:p>
            <a:r>
              <a:rPr lang="en-US" sz="2400" u="sng">
                <a:solidFill>
                  <a:schemeClr val="bg1"/>
                </a:solidFill>
                <a:effectLst/>
                <a:ea typeface="MS Mincho"/>
                <a:cs typeface="Arial"/>
              </a:rPr>
              <a:t>Two main reasons cost comparisons are required:</a:t>
            </a:r>
          </a:p>
          <a:p>
            <a:endParaRPr lang="en-US" sz="2400" b="1">
              <a:solidFill>
                <a:schemeClr val="bg1"/>
              </a:solidFill>
              <a:ea typeface="MS Mincho" panose="020B0500000000000000" pitchFamily="34" charset="-128"/>
              <a:cs typeface="Arial" panose="020B0604020202020204" pitchFamily="34" charset="0"/>
            </a:endParaRPr>
          </a:p>
          <a:p>
            <a:pPr lvl="2"/>
            <a:r>
              <a:rPr lang="en-US" sz="2400">
                <a:solidFill>
                  <a:schemeClr val="bg1"/>
                </a:solidFill>
                <a:ea typeface="MS Mincho"/>
                <a:cs typeface="Arial"/>
              </a:rPr>
              <a:t>1.  </a:t>
            </a:r>
            <a:r>
              <a:rPr lang="en-US" sz="2400" b="1">
                <a:solidFill>
                  <a:srgbClr val="1379F5"/>
                </a:solidFill>
                <a:effectLst/>
                <a:ea typeface="MS Mincho"/>
                <a:cs typeface="Arial"/>
              </a:rPr>
              <a:t>Personal travel </a:t>
            </a:r>
            <a:r>
              <a:rPr lang="en-US" sz="2400">
                <a:solidFill>
                  <a:schemeClr val="bg1"/>
                </a:solidFill>
                <a:effectLst/>
                <a:ea typeface="MS Mincho"/>
                <a:cs typeface="Arial"/>
              </a:rPr>
              <a:t>is included on a business trip</a:t>
            </a:r>
          </a:p>
          <a:p>
            <a:pPr lvl="2"/>
            <a:endParaRPr lang="en-US" sz="2400">
              <a:solidFill>
                <a:schemeClr val="bg1"/>
              </a:solidFill>
              <a:ea typeface="MS Mincho" panose="020B0500000000000000" pitchFamily="34" charset="-128"/>
              <a:cs typeface="Arial" panose="020B0604020202020204" pitchFamily="34" charset="0"/>
            </a:endParaRPr>
          </a:p>
          <a:p>
            <a:pPr marL="1371600" lvl="2" indent="-457200">
              <a:buFont typeface="+mj-lt"/>
              <a:buAutoNum type="arabicPeriod" startAt="2"/>
            </a:pPr>
            <a:r>
              <a:rPr lang="en-US" sz="2400">
                <a:solidFill>
                  <a:schemeClr val="bg1"/>
                </a:solidFill>
                <a:ea typeface="MS Mincho"/>
                <a:cs typeface="Arial"/>
              </a:rPr>
              <a:t>Requests to book </a:t>
            </a:r>
            <a:r>
              <a:rPr lang="en-US" sz="2400" b="1">
                <a:solidFill>
                  <a:srgbClr val="1379F5"/>
                </a:solidFill>
                <a:ea typeface="MS Mincho"/>
                <a:cs typeface="Arial"/>
              </a:rPr>
              <a:t>outside of the booking tool/World Travel Service (WTS)</a:t>
            </a:r>
            <a:endParaRPr lang="en-US" sz="2400">
              <a:solidFill>
                <a:srgbClr val="1379F5"/>
              </a:solidFill>
              <a:effectLst/>
              <a:ea typeface="MS Mincho" panose="020B0500000000000000" pitchFamily="34" charset="-128"/>
              <a:cs typeface="Arial" panose="020B0604020202020204" pitchFamily="34" charset="0"/>
            </a:endParaRPr>
          </a:p>
          <a:p>
            <a:endParaRPr lang="en-US" sz="2400">
              <a:solidFill>
                <a:schemeClr val="bg1"/>
              </a:solidFill>
              <a:ea typeface="MS Mincho" panose="020B0500000000000000" pitchFamily="34" charset="-128"/>
              <a:cs typeface="Arial" panose="020B0604020202020204" pitchFamily="34" charset="0"/>
            </a:endParaRPr>
          </a:p>
          <a:p>
            <a:endParaRPr lang="en-US" sz="2400">
              <a:solidFill>
                <a:schemeClr val="bg1"/>
              </a:solidFill>
              <a:ea typeface="MS Mincho" panose="02020609040205080304" pitchFamily="49" charset="-128"/>
              <a:cs typeface="Arial" panose="020B0604020202020204" pitchFamily="34" charset="0"/>
            </a:endParaRPr>
          </a:p>
          <a:p>
            <a:r>
              <a:rPr lang="en-US" sz="2400">
                <a:solidFill>
                  <a:schemeClr val="bg1"/>
                </a:solidFill>
                <a:effectLst/>
                <a:ea typeface="MS Mincho"/>
                <a:cs typeface="Arial"/>
              </a:rPr>
              <a:t>Cost Comparisons are required when requesting to book </a:t>
            </a:r>
            <a:r>
              <a:rPr lang="en-US" sz="2400" b="1">
                <a:solidFill>
                  <a:schemeClr val="bg1"/>
                </a:solidFill>
                <a:effectLst/>
                <a:ea typeface="MS Mincho"/>
                <a:cs typeface="Arial"/>
              </a:rPr>
              <a:t>airfare, hotels, or rental cars </a:t>
            </a:r>
            <a:r>
              <a:rPr lang="en-US" sz="2400">
                <a:solidFill>
                  <a:schemeClr val="bg1"/>
                </a:solidFill>
                <a:effectLst/>
                <a:ea typeface="MS Mincho"/>
                <a:cs typeface="Arial"/>
              </a:rPr>
              <a:t>outside of the Concur Booking Tool, either due to a 20% cost differential or for any other reason.</a:t>
            </a:r>
            <a:r>
              <a:rPr lang="en-US" sz="2400">
                <a:solidFill>
                  <a:schemeClr val="bg1"/>
                </a:solidFill>
                <a:ea typeface="MS Mincho"/>
                <a:cs typeface="Arial"/>
              </a:rPr>
              <a:t> </a:t>
            </a:r>
            <a:endParaRPr lang="en-US" sz="2400">
              <a:solidFill>
                <a:schemeClr val="bg1"/>
              </a:solidFill>
              <a:effectLst/>
              <a:ea typeface="MS Mincho" panose="02020609040205080304" pitchFamily="49" charset="-128"/>
              <a:cs typeface="Arial" panose="020B0604020202020204" pitchFamily="34" charset="0"/>
            </a:endParaRPr>
          </a:p>
          <a:p>
            <a:endParaRPr lang="en-US" sz="2400">
              <a:solidFill>
                <a:schemeClr val="bg1"/>
              </a:solidFill>
              <a:effectLst/>
              <a:ea typeface="MS Mincho" panose="020B0500000000000000" pitchFamily="34" charset="-128"/>
              <a:cs typeface="Arial" panose="020B0604020202020204" pitchFamily="34" charset="0"/>
            </a:endParaRPr>
          </a:p>
        </p:txBody>
      </p:sp>
      <p:sp>
        <p:nvSpPr>
          <p:cNvPr id="6" name="Rectangle 5">
            <a:extLst>
              <a:ext uri="{FF2B5EF4-FFF2-40B4-BE49-F238E27FC236}">
                <a16:creationId xmlns:a16="http://schemas.microsoft.com/office/drawing/2014/main" id="{74358A1F-AC1E-62E6-9B5E-E0527E4B09E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4E5F8F-7C4D-1E7B-72A2-A38232D245C6}"/>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Cost Comparisons </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87944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chemeClr val="accent3"/>
                </a:solidFill>
                <a:latin typeface="Arial Black"/>
                <a:ea typeface="Verdana"/>
              </a:rPr>
              <a:t>What</a:t>
            </a:r>
            <a:r>
              <a:rPr lang="en-US" sz="3200" cap="all">
                <a:solidFill>
                  <a:srgbClr val="002657"/>
                </a:solidFill>
                <a:latin typeface="Arial Black"/>
                <a:ea typeface="Verdana"/>
              </a:rPr>
              <a:t> is a cost comparison</a:t>
            </a:r>
            <a:endParaRPr lang="en-US">
              <a:ea typeface="Verdana"/>
            </a:endParaRPr>
          </a:p>
        </p:txBody>
      </p:sp>
      <p:graphicFrame>
        <p:nvGraphicFramePr>
          <p:cNvPr id="8" name="Table 7">
            <a:extLst>
              <a:ext uri="{FF2B5EF4-FFF2-40B4-BE49-F238E27FC236}">
                <a16:creationId xmlns:a16="http://schemas.microsoft.com/office/drawing/2014/main" id="{DDEAE19A-945D-E4AA-12DB-59B0705DA548}"/>
              </a:ext>
            </a:extLst>
          </p:cNvPr>
          <p:cNvGraphicFramePr>
            <a:graphicFrameLocks noGrp="1"/>
          </p:cNvGraphicFramePr>
          <p:nvPr>
            <p:extLst>
              <p:ext uri="{D42A27DB-BD31-4B8C-83A1-F6EECF244321}">
                <p14:modId xmlns:p14="http://schemas.microsoft.com/office/powerpoint/2010/main" val="1780384010"/>
              </p:ext>
            </p:extLst>
          </p:nvPr>
        </p:nvGraphicFramePr>
        <p:xfrm>
          <a:off x="813108" y="1179528"/>
          <a:ext cx="10215546" cy="4043977"/>
        </p:xfrm>
        <a:graphic>
          <a:graphicData uri="http://schemas.openxmlformats.org/drawingml/2006/table">
            <a:tbl>
              <a:tblPr firstRow="1" bandRow="1">
                <a:tableStyleId>{F2DE63D5-997A-4646-A377-4702673A728D}</a:tableStyleId>
              </a:tblPr>
              <a:tblGrid>
                <a:gridCol w="4889813">
                  <a:extLst>
                    <a:ext uri="{9D8B030D-6E8A-4147-A177-3AD203B41FA5}">
                      <a16:colId xmlns:a16="http://schemas.microsoft.com/office/drawing/2014/main" val="183243445"/>
                    </a:ext>
                  </a:extLst>
                </a:gridCol>
                <a:gridCol w="5325733">
                  <a:extLst>
                    <a:ext uri="{9D8B030D-6E8A-4147-A177-3AD203B41FA5}">
                      <a16:colId xmlns:a16="http://schemas.microsoft.com/office/drawing/2014/main" val="95812739"/>
                    </a:ext>
                  </a:extLst>
                </a:gridCol>
              </a:tblGrid>
              <a:tr h="433351">
                <a:tc>
                  <a:txBody>
                    <a:bodyPr/>
                    <a:lstStyle/>
                    <a:p>
                      <a:pPr algn="ctr"/>
                      <a:r>
                        <a:rPr lang="en-US" sz="2400"/>
                        <a:t>Personal Travel</a:t>
                      </a:r>
                    </a:p>
                  </a:txBody>
                  <a:tcPr/>
                </a:tc>
                <a:tc>
                  <a:txBody>
                    <a:bodyPr/>
                    <a:lstStyle/>
                    <a:p>
                      <a:pPr lvl="0" algn="ctr">
                        <a:buNone/>
                      </a:pPr>
                      <a:r>
                        <a:rPr lang="en-US" sz="2400" i="0"/>
                        <a:t>Exception to Booking Tool</a:t>
                      </a:r>
                    </a:p>
                  </a:txBody>
                  <a:tcPr/>
                </a:tc>
                <a:extLst>
                  <a:ext uri="{0D108BD9-81ED-4DB2-BD59-A6C34878D82A}">
                    <a16:rowId xmlns:a16="http://schemas.microsoft.com/office/drawing/2014/main" val="2241591231"/>
                  </a:ext>
                </a:extLst>
              </a:tr>
              <a:tr h="42203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2000">
                          <a:solidFill>
                            <a:schemeClr val="bg1"/>
                          </a:solidFill>
                        </a:rPr>
                        <a:t>Comparison Between:</a:t>
                      </a:r>
                    </a:p>
                  </a:txBody>
                  <a:tcPr/>
                </a:tc>
                <a:tc>
                  <a:txBody>
                    <a:bodyPr/>
                    <a:lstStyle/>
                    <a:p>
                      <a:pPr marL="0" marR="0" lvl="0" indent="0" algn="l" defTabSz="457200" rtl="0" eaLnBrk="1" fontAlgn="auto" latinLnBrk="0" hangingPunct="1">
                        <a:lnSpc>
                          <a:spcPct val="100000"/>
                        </a:lnSpc>
                        <a:spcBef>
                          <a:spcPts val="0"/>
                        </a:spcBef>
                        <a:spcAft>
                          <a:spcPts val="0"/>
                        </a:spcAft>
                        <a:buClr>
                          <a:srgbClr val="000000"/>
                        </a:buClr>
                        <a:buSzTx/>
                        <a:buFont typeface="Arial,Sans-Serif"/>
                        <a:buNone/>
                        <a:tabLst/>
                        <a:defRPr/>
                      </a:pPr>
                      <a:r>
                        <a:rPr lang="en-US" sz="2000">
                          <a:solidFill>
                            <a:schemeClr val="bg1"/>
                          </a:solidFill>
                        </a:rPr>
                        <a:t>Comparison Between:</a:t>
                      </a:r>
                      <a:endParaRPr lang="en-US" sz="2000" b="0" i="0" u="none" strike="noStrike" kern="1200" noProof="0">
                        <a:solidFill>
                          <a:srgbClr val="000000"/>
                        </a:solidFill>
                        <a:latin typeface="Century Gothic"/>
                        <a:ea typeface="+mn-ea"/>
                        <a:cs typeface="+mn-cs"/>
                      </a:endParaRPr>
                    </a:p>
                  </a:txBody>
                  <a:tcPr/>
                </a:tc>
                <a:extLst>
                  <a:ext uri="{0D108BD9-81ED-4DB2-BD59-A6C34878D82A}">
                    <a16:rowId xmlns:a16="http://schemas.microsoft.com/office/drawing/2014/main" val="194810900"/>
                  </a:ext>
                </a:extLst>
              </a:tr>
              <a:tr h="1242273">
                <a:tc>
                  <a:txBody>
                    <a:bodyPr/>
                    <a:lstStyle/>
                    <a:p>
                      <a:pPr marL="0" lvl="0" indent="0">
                        <a:buFont typeface="Arial"/>
                        <a:buNone/>
                      </a:pP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The least expensive direct flight</a:t>
                      </a: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 which shows prices for </a:t>
                      </a: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only</a:t>
                      </a: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 the </a:t>
                      </a:r>
                      <a:r>
                        <a:rPr lang="en-US" sz="2000" u="sng">
                          <a:solidFill>
                            <a:schemeClr val="bg1"/>
                          </a:solidFill>
                          <a:effectLst/>
                          <a:latin typeface="Calibri" panose="020F0502020204030204" pitchFamily="34" charset="0"/>
                          <a:ea typeface="MS Mincho" panose="02020609040205080304" pitchFamily="49" charset="-128"/>
                          <a:cs typeface="Arial" panose="020B0604020202020204" pitchFamily="34" charset="0"/>
                        </a:rPr>
                        <a:t>business travel dates</a:t>
                      </a: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  Created using the </a:t>
                      </a: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UF GO Booking Tool or by calling WTS</a:t>
                      </a:r>
                      <a:endParaRPr lang="en-US" sz="2000">
                        <a:solidFill>
                          <a:schemeClr val="bg1"/>
                        </a:solidFill>
                      </a:endParaRPr>
                    </a:p>
                  </a:txBody>
                  <a:tcPr/>
                </a:tc>
                <a:tc>
                  <a:txBody>
                    <a:bodyPr/>
                    <a:lstStyle/>
                    <a:p>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The least expensive direct flight</a:t>
                      </a: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 created using the </a:t>
                      </a: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UF GO Booking Tool or by calling WTS</a:t>
                      </a:r>
                      <a:endParaRPr lang="en-US" sz="2000" b="0" i="0" u="none" strike="noStrike" kern="1200" noProof="0">
                        <a:solidFill>
                          <a:srgbClr val="000000"/>
                        </a:solidFill>
                        <a:latin typeface="Century Gothic"/>
                        <a:ea typeface="+mn-ea"/>
                        <a:cs typeface="+mn-cs"/>
                      </a:endParaRPr>
                    </a:p>
                  </a:txBody>
                  <a:tcPr/>
                </a:tc>
                <a:extLst>
                  <a:ext uri="{0D108BD9-81ED-4DB2-BD59-A6C34878D82A}">
                    <a16:rowId xmlns:a16="http://schemas.microsoft.com/office/drawing/2014/main" val="3740581480"/>
                  </a:ext>
                </a:extLst>
              </a:tr>
              <a:tr h="375571">
                <a:tc>
                  <a:txBody>
                    <a:bodyPr/>
                    <a:lstStyle/>
                    <a:p>
                      <a:pPr marL="0" lvl="0" indent="0" algn="ctr">
                        <a:buFont typeface="Arial"/>
                        <a:buNone/>
                      </a:pP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 VS.</a:t>
                      </a:r>
                      <a:endParaRPr lang="en-US" sz="2000">
                        <a:solidFill>
                          <a:schemeClr val="bg1"/>
                        </a:solidFill>
                      </a:endParaRPr>
                    </a:p>
                  </a:txBody>
                  <a:tcPr/>
                </a:tc>
                <a:tc>
                  <a:txBody>
                    <a:bodyPr/>
                    <a:lstStyle/>
                    <a:p>
                      <a:pPr marL="0" lvl="0" indent="0" algn="ctr" rtl="0" eaLnBrk="1" latinLnBrk="0" hangingPunct="1">
                        <a:buClr>
                          <a:srgbClr val="000000"/>
                        </a:buClr>
                        <a:buFont typeface="Arial,Sans-Serif"/>
                        <a:buNone/>
                      </a:pP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 VS.</a:t>
                      </a:r>
                      <a:endParaRPr lang="en-US" sz="2000" b="0" i="0" u="none" strike="noStrike" kern="1200" noProof="0">
                        <a:solidFill>
                          <a:srgbClr val="000000"/>
                        </a:solidFill>
                        <a:latin typeface="Century Gothic"/>
                        <a:ea typeface="+mn-ea"/>
                        <a:cs typeface="+mn-cs"/>
                      </a:endParaRPr>
                    </a:p>
                  </a:txBody>
                  <a:tcPr/>
                </a:tc>
                <a:extLst>
                  <a:ext uri="{0D108BD9-81ED-4DB2-BD59-A6C34878D82A}">
                    <a16:rowId xmlns:a16="http://schemas.microsoft.com/office/drawing/2014/main" val="1300250174"/>
                  </a:ext>
                </a:extLst>
              </a:tr>
              <a:tr h="1457866">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The flight that was </a:t>
                      </a: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actually booked</a:t>
                      </a: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 for your trip, which includes personal travel days (i.e., several days before and/or after the business portion of the trip).</a:t>
                      </a:r>
                      <a:endParaRPr lang="en-US" sz="200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
                          <a:srgbClr val="000000"/>
                        </a:buClr>
                        <a:buSzTx/>
                        <a:buFont typeface="Arial,Sans-Serif"/>
                        <a:buNone/>
                        <a:tabLst/>
                        <a:defRPr/>
                      </a:pPr>
                      <a:r>
                        <a:rPr lang="en-US" sz="2000" u="none">
                          <a:solidFill>
                            <a:schemeClr val="bg1"/>
                          </a:solidFill>
                          <a:effectLst/>
                          <a:latin typeface="Calibri" panose="020F0502020204030204" pitchFamily="34" charset="0"/>
                          <a:ea typeface="MS Mincho" panose="02020609040205080304" pitchFamily="49" charset="-128"/>
                          <a:cs typeface="Arial" panose="020B0604020202020204" pitchFamily="34" charset="0"/>
                        </a:rPr>
                        <a:t>The flight that you are requesting to book</a:t>
                      </a: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 which was found </a:t>
                      </a:r>
                      <a:r>
                        <a:rPr lang="en-US" sz="2000" b="1">
                          <a:solidFill>
                            <a:schemeClr val="bg1"/>
                          </a:solidFill>
                          <a:effectLst/>
                          <a:latin typeface="Calibri" panose="020F0502020204030204" pitchFamily="34" charset="0"/>
                          <a:ea typeface="MS Mincho" panose="02020609040205080304" pitchFamily="49" charset="-128"/>
                          <a:cs typeface="Arial" panose="020B0604020202020204" pitchFamily="34" charset="0"/>
                        </a:rPr>
                        <a:t>outside of the UF GO booking tool</a:t>
                      </a:r>
                      <a:r>
                        <a:rPr lang="en-US" sz="2000">
                          <a:solidFill>
                            <a:schemeClr val="bg1"/>
                          </a:solidFill>
                          <a:effectLst/>
                          <a:latin typeface="Calibri" panose="020F0502020204030204" pitchFamily="34" charset="0"/>
                          <a:ea typeface="MS Mincho" panose="02020609040205080304" pitchFamily="49" charset="-128"/>
                          <a:cs typeface="Arial" panose="020B0604020202020204" pitchFamily="34" charset="0"/>
                        </a:rPr>
                        <a:t> (i.e. directly with the airline).</a:t>
                      </a:r>
                      <a:endParaRPr lang="en-US" sz="2000" b="0" i="0" u="none" strike="noStrike" kern="1200" noProof="0">
                        <a:solidFill>
                          <a:srgbClr val="000000"/>
                        </a:solidFill>
                        <a:latin typeface="Century Gothic"/>
                        <a:ea typeface="+mn-ea"/>
                        <a:cs typeface="+mn-cs"/>
                      </a:endParaRPr>
                    </a:p>
                  </a:txBody>
                  <a:tcPr/>
                </a:tc>
                <a:extLst>
                  <a:ext uri="{0D108BD9-81ED-4DB2-BD59-A6C34878D82A}">
                    <a16:rowId xmlns:a16="http://schemas.microsoft.com/office/drawing/2014/main" val="2069071892"/>
                  </a:ext>
                </a:extLst>
              </a:tr>
            </a:tbl>
          </a:graphicData>
        </a:graphic>
      </p:graphicFrame>
      <p:sp>
        <p:nvSpPr>
          <p:cNvPr id="4" name="Rectangle 3">
            <a:extLst>
              <a:ext uri="{FF2B5EF4-FFF2-40B4-BE49-F238E27FC236}">
                <a16:creationId xmlns:a16="http://schemas.microsoft.com/office/drawing/2014/main" id="{C01DB83F-FF59-C9C2-9C9B-9F11471F16C5}"/>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5C60D2-D7F9-580A-8409-CE77DD193BAA}"/>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a:t>
            </a:r>
            <a:r>
              <a:rPr lang="en-US" sz="1400">
                <a:solidFill>
                  <a:schemeClr val="bg1"/>
                </a:solidFill>
                <a:latin typeface="Arial Black"/>
              </a:rPr>
              <a:t> Cost Comparisons </a:t>
            </a:r>
            <a:endParaRPr lang="en-US" sz="1400">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id="{46F49829-9D8F-8F7B-6858-E184009FA798}"/>
              </a:ext>
            </a:extLst>
          </p:cNvPr>
          <p:cNvSpPr txBox="1"/>
          <p:nvPr/>
        </p:nvSpPr>
        <p:spPr>
          <a:xfrm>
            <a:off x="455937" y="5582945"/>
            <a:ext cx="11280125" cy="430887"/>
          </a:xfrm>
          <a:prstGeom prst="rect">
            <a:avLst/>
          </a:prstGeom>
          <a:noFill/>
        </p:spPr>
        <p:txBody>
          <a:bodyPr wrap="square" rtlCol="0">
            <a:spAutoFit/>
          </a:bodyPr>
          <a:lstStyle/>
          <a:p>
            <a:r>
              <a:rPr lang="en-US" sz="2200" b="1">
                <a:solidFill>
                  <a:srgbClr val="1379F5"/>
                </a:solidFill>
              </a:rPr>
              <a:t>The Traveler’s reimbursement will be equal to the lesser of the two options.</a:t>
            </a:r>
          </a:p>
        </p:txBody>
      </p:sp>
    </p:spTree>
    <p:extLst>
      <p:ext uri="{BB962C8B-B14F-4D97-AF65-F5344CB8AC3E}">
        <p14:creationId xmlns:p14="http://schemas.microsoft.com/office/powerpoint/2010/main" val="2675459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F09A3090F10646BD4E342BDAE52015" ma:contentTypeVersion="10" ma:contentTypeDescription="Create a new document." ma:contentTypeScope="" ma:versionID="3a22da38e71987828f180b4ed449484f">
  <xsd:schema xmlns:xsd="http://www.w3.org/2001/XMLSchema" xmlns:xs="http://www.w3.org/2001/XMLSchema" xmlns:p="http://schemas.microsoft.com/office/2006/metadata/properties" xmlns:ns2="3fb2fac4-ec99-4894-a653-03479549daf5" xmlns:ns3="bfc7bfa1-f508-453e-a181-c8a882617ab7" targetNamespace="http://schemas.microsoft.com/office/2006/metadata/properties" ma:root="true" ma:fieldsID="656951b6af1fad68dee109a9b386fb30" ns2:_="" ns3:_="">
    <xsd:import namespace="3fb2fac4-ec99-4894-a653-03479549daf5"/>
    <xsd:import namespace="bfc7bfa1-f508-453e-a181-c8a882617a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2fac4-ec99-4894-a653-03479549da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7bfa1-f508-453e-a181-c8a882617a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A61CDB-5D74-4917-9DFA-5760869E8884}">
  <ds:schemaRefs>
    <ds:schemaRef ds:uri="3fb2fac4-ec99-4894-a653-03479549daf5"/>
    <ds:schemaRef ds:uri="bfc7bfa1-f508-453e-a181-c8a882617a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416F3F-1A59-4691-ADEF-482F0CDF490E}">
  <ds:schemaRefs>
    <ds:schemaRef ds:uri="3fb2fac4-ec99-4894-a653-03479549daf5"/>
    <ds:schemaRef ds:uri="bfc7bfa1-f508-453e-a181-c8a882617a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A70AAD12-14C5-41F1-9AF5-A19753E8F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Template>
  <Application>Microsoft Office PowerPoint</Application>
  <PresentationFormat>Widescreen</PresentationFormat>
  <Slides>23</Slides>
  <Notes>22</Notes>
  <HiddenSlides>0</HiddenSlide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Ion</vt:lpstr>
      <vt:lpstr>1_Office Theme</vt:lpstr>
      <vt:lpstr>Office Theme</vt:lpstr>
      <vt:lpstr>Cost Comparisons</vt:lpstr>
      <vt:lpstr>PowerPoint Presentation</vt:lpstr>
      <vt:lpstr>PowerPoint Presentation</vt:lpstr>
      <vt:lpstr>PowerPoint Presentation</vt:lpstr>
      <vt:lpstr>PowerPoint Presentation</vt:lpstr>
      <vt:lpstr>PowerPoint Presentation</vt:lpstr>
      <vt:lpstr>Let’s Simplify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Questions?</vt:lpstr>
      <vt:lpstr>Contact Form:  PCard and Travel Support        We are happy to help! </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Barrera,Kay</dc:creator>
  <cp:revision>1</cp:revision>
  <cp:lastPrinted>2024-03-14T16:52:38Z</cp:lastPrinted>
  <dcterms:created xsi:type="dcterms:W3CDTF">2024-01-24T15:52:47Z</dcterms:created>
  <dcterms:modified xsi:type="dcterms:W3CDTF">2024-03-14T17:38:10Z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0x010100CDF09A3090F10646BD4E342BDAE52015</vt:lpwstr>
  </property>
</Properties>
</file>